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Cuprum" panose="020B0604020202020204" charset="0"/>
      <p:regular r:id="rId9"/>
      <p:bold r:id="rId10"/>
      <p:italic r:id="rId11"/>
      <p:boldItalic r:id="rId12"/>
    </p:embeddedFont>
    <p:embeddedFont>
      <p:font typeface="Karla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5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9110e3ff9a_0_4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9110e3ff9a_0_4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9110e3ff9a_0_49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9110e3ff9a_0_49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g9110e3ff9a_0_49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4" name="Google Shape;1454;g9110e3ff9a_0_49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2b16ddfee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2b16ddfee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2672b6d8a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2672b6d8a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2b16ddfee27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2b16ddfee27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7487963" y="743725"/>
            <a:ext cx="652900" cy="652900"/>
            <a:chOff x="2751400" y="2498775"/>
            <a:chExt cx="652900" cy="652900"/>
          </a:xfrm>
        </p:grpSpPr>
        <p:sp>
          <p:nvSpPr>
            <p:cNvPr id="12" name="Google Shape;12;p2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3210598">
            <a:off x="-327633" y="3737841"/>
            <a:ext cx="1722395" cy="1723723"/>
            <a:chOff x="4134250" y="882850"/>
            <a:chExt cx="843375" cy="844025"/>
          </a:xfrm>
        </p:grpSpPr>
        <p:sp>
          <p:nvSpPr>
            <p:cNvPr id="22" name="Google Shape;22;p2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7610758" y="-87602"/>
            <a:ext cx="1345201" cy="1345240"/>
            <a:chOff x="4876725" y="2387875"/>
            <a:chExt cx="874075" cy="874100"/>
          </a:xfrm>
        </p:grpSpPr>
        <p:sp>
          <p:nvSpPr>
            <p:cNvPr id="28" name="Google Shape;28;p2"/>
            <p:cNvSpPr/>
            <p:nvPr/>
          </p:nvSpPr>
          <p:spPr>
            <a:xfrm>
              <a:off x="4876725" y="2387875"/>
              <a:ext cx="874075" cy="874100"/>
            </a:xfrm>
            <a:custGeom>
              <a:avLst/>
              <a:gdLst/>
              <a:ahLst/>
              <a:cxnLst/>
              <a:rect l="l" t="t" r="r" b="b"/>
              <a:pathLst>
                <a:path w="34963" h="34964" extrusionOk="0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881725" y="2387875"/>
              <a:ext cx="853425" cy="674625"/>
            </a:xfrm>
            <a:custGeom>
              <a:avLst/>
              <a:gdLst/>
              <a:ahLst/>
              <a:cxnLst/>
              <a:rect l="l" t="t" r="r" b="b"/>
              <a:pathLst>
                <a:path w="34137" h="26985" extrusionOk="0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011425" y="2387875"/>
              <a:ext cx="511325" cy="495050"/>
            </a:xfrm>
            <a:custGeom>
              <a:avLst/>
              <a:gdLst/>
              <a:ahLst/>
              <a:cxnLst/>
              <a:rect l="l" t="t" r="r" b="b"/>
              <a:pathLst>
                <a:path w="20453" h="19802" extrusionOk="0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53575" y="2644250"/>
              <a:ext cx="297225" cy="386575"/>
            </a:xfrm>
            <a:custGeom>
              <a:avLst/>
              <a:gdLst/>
              <a:ahLst/>
              <a:cxnLst/>
              <a:rect l="l" t="t" r="r" b="b"/>
              <a:pathLst>
                <a:path w="11889" h="15463" extrusionOk="0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896150" y="2939125"/>
              <a:ext cx="609050" cy="322850"/>
            </a:xfrm>
            <a:custGeom>
              <a:avLst/>
              <a:gdLst/>
              <a:ahLst/>
              <a:cxnLst/>
              <a:rect l="l" t="t" r="r" b="b"/>
              <a:pathLst>
                <a:path w="24362" h="12914" extrusionOk="0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159300" y="2454100"/>
              <a:ext cx="224975" cy="353875"/>
            </a:xfrm>
            <a:custGeom>
              <a:avLst/>
              <a:gdLst/>
              <a:ahLst/>
              <a:cxnLst/>
              <a:rect l="l" t="t" r="r" b="b"/>
              <a:pathLst>
                <a:path w="8999" h="14155" extrusionOk="0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386800" y="2744225"/>
              <a:ext cx="73900" cy="54075"/>
            </a:xfrm>
            <a:custGeom>
              <a:avLst/>
              <a:gdLst/>
              <a:ahLst/>
              <a:cxnLst/>
              <a:rect l="l" t="t" r="r" b="b"/>
              <a:pathLst>
                <a:path w="2956" h="2163" extrusionOk="0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70275" y="2601850"/>
              <a:ext cx="91300" cy="88200"/>
            </a:xfrm>
            <a:custGeom>
              <a:avLst/>
              <a:gdLst/>
              <a:ahLst/>
              <a:cxnLst/>
              <a:rect l="l" t="t" r="r" b="b"/>
              <a:pathLst>
                <a:path w="3652" h="3528" extrusionOk="0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477600" y="3095475"/>
              <a:ext cx="87400" cy="55100"/>
            </a:xfrm>
            <a:custGeom>
              <a:avLst/>
              <a:gdLst/>
              <a:ahLst/>
              <a:cxnLst/>
              <a:rect l="l" t="t" r="r" b="b"/>
              <a:pathLst>
                <a:path w="3496" h="2204" extrusionOk="0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966325" y="3037325"/>
              <a:ext cx="392250" cy="224000"/>
            </a:xfrm>
            <a:custGeom>
              <a:avLst/>
              <a:gdLst/>
              <a:ahLst/>
              <a:cxnLst/>
              <a:rect l="l" t="t" r="r" b="b"/>
              <a:pathLst>
                <a:path w="15690" h="8960" extrusionOk="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548400" y="2691750"/>
              <a:ext cx="202400" cy="260600"/>
            </a:xfrm>
            <a:custGeom>
              <a:avLst/>
              <a:gdLst/>
              <a:ahLst/>
              <a:cxnLst/>
              <a:rect l="l" t="t" r="r" b="b"/>
              <a:pathLst>
                <a:path w="8096" h="10424" extrusionOk="0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17075" y="2429225"/>
              <a:ext cx="733725" cy="832750"/>
            </a:xfrm>
            <a:custGeom>
              <a:avLst/>
              <a:gdLst/>
              <a:ahLst/>
              <a:cxnLst/>
              <a:rect l="l" t="t" r="r" b="b"/>
              <a:pathLst>
                <a:path w="29349" h="33310" extrusionOk="0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7544898" y="3519378"/>
            <a:ext cx="539058" cy="516124"/>
            <a:chOff x="3483800" y="1530650"/>
            <a:chExt cx="1459674" cy="1397574"/>
          </a:xfrm>
        </p:grpSpPr>
        <p:sp>
          <p:nvSpPr>
            <p:cNvPr id="41" name="Google Shape;41;p2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59"/>
          </a:xfrm>
        </p:grpSpPr>
        <p:sp>
          <p:nvSpPr>
            <p:cNvPr id="51" name="Google Shape;51;p2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54;p2"/>
          <p:cNvGrpSpPr/>
          <p:nvPr/>
        </p:nvGrpSpPr>
        <p:grpSpPr>
          <a:xfrm rot="-3462168">
            <a:off x="919648" y="1638791"/>
            <a:ext cx="184279" cy="165931"/>
            <a:chOff x="3931664" y="3196564"/>
            <a:chExt cx="819834" cy="761359"/>
          </a:xfrm>
        </p:grpSpPr>
        <p:sp>
          <p:nvSpPr>
            <p:cNvPr id="55" name="Google Shape;55;p2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59"/>
          </a:xfrm>
        </p:grpSpPr>
        <p:sp>
          <p:nvSpPr>
            <p:cNvPr id="59" name="Google Shape;59;p2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 rot="3093417">
            <a:off x="6550801" y="196673"/>
            <a:ext cx="235009" cy="225010"/>
            <a:chOff x="3483800" y="1530650"/>
            <a:chExt cx="1459674" cy="1397574"/>
          </a:xfrm>
        </p:grpSpPr>
        <p:sp>
          <p:nvSpPr>
            <p:cNvPr id="63" name="Google Shape;63;p2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2"/>
          <p:cNvGrpSpPr/>
          <p:nvPr/>
        </p:nvGrpSpPr>
        <p:grpSpPr>
          <a:xfrm rot="3093417">
            <a:off x="939951" y="2223873"/>
            <a:ext cx="235009" cy="225010"/>
            <a:chOff x="3483800" y="1530650"/>
            <a:chExt cx="1459674" cy="1397574"/>
          </a:xfrm>
        </p:grpSpPr>
        <p:sp>
          <p:nvSpPr>
            <p:cNvPr id="73" name="Google Shape;73;p2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5829900" y="147188"/>
            <a:ext cx="4423146" cy="5969089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 rot="5400000" flipH="1">
            <a:off x="-1409607" y="-2627799"/>
            <a:ext cx="5253633" cy="5805836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37FEF"/>
              </a:solidFill>
            </a:endParaRPr>
          </a:p>
        </p:txBody>
      </p:sp>
      <p:grpSp>
        <p:nvGrpSpPr>
          <p:cNvPr id="84" name="Google Shape;84;p2"/>
          <p:cNvGrpSpPr/>
          <p:nvPr/>
        </p:nvGrpSpPr>
        <p:grpSpPr>
          <a:xfrm rot="1742423">
            <a:off x="1002631" y="4519665"/>
            <a:ext cx="849685" cy="850248"/>
            <a:chOff x="3026450" y="831475"/>
            <a:chExt cx="944275" cy="944900"/>
          </a:xfrm>
        </p:grpSpPr>
        <p:sp>
          <p:nvSpPr>
            <p:cNvPr id="85" name="Google Shape;85;p2"/>
            <p:cNvSpPr/>
            <p:nvPr/>
          </p:nvSpPr>
          <p:spPr>
            <a:xfrm>
              <a:off x="3026450" y="831475"/>
              <a:ext cx="944275" cy="944900"/>
            </a:xfrm>
            <a:custGeom>
              <a:avLst/>
              <a:gdLst/>
              <a:ahLst/>
              <a:cxnLst/>
              <a:rect l="l" t="t" r="r" b="b"/>
              <a:pathLst>
                <a:path w="37771" h="37796" extrusionOk="0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400525" y="1528850"/>
              <a:ext cx="513175" cy="247525"/>
            </a:xfrm>
            <a:custGeom>
              <a:avLst/>
              <a:gdLst/>
              <a:ahLst/>
              <a:cxnLst/>
              <a:rect l="l" t="t" r="r" b="b"/>
              <a:pathLst>
                <a:path w="20527" h="9901" extrusionOk="0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026450" y="983100"/>
              <a:ext cx="943650" cy="723725"/>
            </a:xfrm>
            <a:custGeom>
              <a:avLst/>
              <a:gdLst/>
              <a:ahLst/>
              <a:cxnLst/>
              <a:rect l="l" t="t" r="r" b="b"/>
              <a:pathLst>
                <a:path w="37746" h="28949" extrusionOk="0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064675" y="831475"/>
              <a:ext cx="689250" cy="285125"/>
            </a:xfrm>
            <a:custGeom>
              <a:avLst/>
              <a:gdLst/>
              <a:ahLst/>
              <a:cxnLst/>
              <a:rect l="l" t="t" r="r" b="b"/>
              <a:pathLst>
                <a:path w="27570" h="11405" extrusionOk="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569700" y="1218075"/>
              <a:ext cx="401025" cy="384750"/>
            </a:xfrm>
            <a:custGeom>
              <a:avLst/>
              <a:gdLst/>
              <a:ahLst/>
              <a:cxnLst/>
              <a:rect l="l" t="t" r="r" b="b"/>
              <a:pathLst>
                <a:path w="16041" h="15390" extrusionOk="0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061550" y="1302325"/>
              <a:ext cx="609675" cy="324925"/>
            </a:xfrm>
            <a:custGeom>
              <a:avLst/>
              <a:gdLst/>
              <a:ahLst/>
              <a:cxnLst/>
              <a:rect l="l" t="t" r="r" b="b"/>
              <a:pathLst>
                <a:path w="24387" h="12997" extrusionOk="0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612300" y="1022575"/>
              <a:ext cx="303300" cy="202100"/>
            </a:xfrm>
            <a:custGeom>
              <a:avLst/>
              <a:gdLst/>
              <a:ahLst/>
              <a:cxnLst/>
              <a:rect l="l" t="t" r="r" b="b"/>
              <a:pathLst>
                <a:path w="12132" h="8084" extrusionOk="0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032100" y="1148400"/>
              <a:ext cx="332725" cy="85975"/>
            </a:xfrm>
            <a:custGeom>
              <a:avLst/>
              <a:gdLst/>
              <a:ahLst/>
              <a:cxnLst/>
              <a:rect l="l" t="t" r="r" b="b"/>
              <a:pathLst>
                <a:path w="13309" h="3439" extrusionOk="0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175575" y="831475"/>
              <a:ext cx="392900" cy="131850"/>
            </a:xfrm>
            <a:custGeom>
              <a:avLst/>
              <a:gdLst/>
              <a:ahLst/>
              <a:cxnLst/>
              <a:rect l="l" t="t" r="r" b="b"/>
              <a:pathLst>
                <a:path w="15716" h="5274" extrusionOk="0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198775" y="872200"/>
              <a:ext cx="771950" cy="904175"/>
            </a:xfrm>
            <a:custGeom>
              <a:avLst/>
              <a:gdLst/>
              <a:ahLst/>
              <a:cxnLst/>
              <a:rect l="l" t="t" r="r" b="b"/>
              <a:pathLst>
                <a:path w="30878" h="36167" extrusionOk="0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2"/>
          <p:cNvGrpSpPr/>
          <p:nvPr/>
        </p:nvGrpSpPr>
        <p:grpSpPr>
          <a:xfrm rot="3093417">
            <a:off x="8636001" y="2058773"/>
            <a:ext cx="235009" cy="225010"/>
            <a:chOff x="3483800" y="1530650"/>
            <a:chExt cx="1459674" cy="1397574"/>
          </a:xfrm>
        </p:grpSpPr>
        <p:sp>
          <p:nvSpPr>
            <p:cNvPr id="96" name="Google Shape;96;p2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105;p2"/>
          <p:cNvGrpSpPr/>
          <p:nvPr/>
        </p:nvGrpSpPr>
        <p:grpSpPr>
          <a:xfrm rot="-2454324">
            <a:off x="5278696" y="4709403"/>
            <a:ext cx="184297" cy="165881"/>
            <a:chOff x="3931664" y="3196564"/>
            <a:chExt cx="819834" cy="761359"/>
          </a:xfrm>
        </p:grpSpPr>
        <p:sp>
          <p:nvSpPr>
            <p:cNvPr id="106" name="Google Shape;106;p2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2"/>
          <p:cNvSpPr txBox="1">
            <a:spLocks noGrp="1"/>
          </p:cNvSpPr>
          <p:nvPr>
            <p:ph type="ctrTitle"/>
          </p:nvPr>
        </p:nvSpPr>
        <p:spPr>
          <a:xfrm>
            <a:off x="1755300" y="1795813"/>
            <a:ext cx="5633400" cy="98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>
                <a:latin typeface="Cuprum"/>
                <a:ea typeface="Cuprum"/>
                <a:cs typeface="Cuprum"/>
                <a:sym typeface="Cupr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0" name="Google Shape;110;p2"/>
          <p:cNvSpPr txBox="1">
            <a:spLocks noGrp="1"/>
          </p:cNvSpPr>
          <p:nvPr>
            <p:ph type="subTitle" idx="1"/>
          </p:nvPr>
        </p:nvSpPr>
        <p:spPr>
          <a:xfrm>
            <a:off x="1755300" y="2831688"/>
            <a:ext cx="5633400" cy="51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300">
                <a:latin typeface="Karla"/>
                <a:ea typeface="Karla"/>
                <a:cs typeface="Karla"/>
                <a:sym typeface="Kar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1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7" name="Google Shape;48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11"/>
          <p:cNvSpPr txBox="1">
            <a:spLocks noGrp="1"/>
          </p:cNvSpPr>
          <p:nvPr>
            <p:ph type="title" hasCustomPrompt="1"/>
          </p:nvPr>
        </p:nvSpPr>
        <p:spPr>
          <a:xfrm>
            <a:off x="1738200" y="1789200"/>
            <a:ext cx="5667300" cy="111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9" name="Google Shape;489;p11"/>
          <p:cNvSpPr txBox="1">
            <a:spLocks noGrp="1"/>
          </p:cNvSpPr>
          <p:nvPr>
            <p:ph type="subTitle" idx="1"/>
          </p:nvPr>
        </p:nvSpPr>
        <p:spPr>
          <a:xfrm>
            <a:off x="1738350" y="2907300"/>
            <a:ext cx="5667300" cy="4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0" name="Google Shape;490;p11"/>
          <p:cNvSpPr/>
          <p:nvPr/>
        </p:nvSpPr>
        <p:spPr>
          <a:xfrm rot="10800000">
            <a:off x="-954470" y="-803671"/>
            <a:ext cx="5088319" cy="6303847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11"/>
          <p:cNvSpPr/>
          <p:nvPr/>
        </p:nvSpPr>
        <p:spPr>
          <a:xfrm>
            <a:off x="5860951" y="1293898"/>
            <a:ext cx="4776432" cy="527847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2" name="Google Shape;492;p11"/>
          <p:cNvGrpSpPr/>
          <p:nvPr/>
        </p:nvGrpSpPr>
        <p:grpSpPr>
          <a:xfrm>
            <a:off x="6887075" y="3970549"/>
            <a:ext cx="367254" cy="351630"/>
            <a:chOff x="3483800" y="1530650"/>
            <a:chExt cx="1459674" cy="1397574"/>
          </a:xfrm>
        </p:grpSpPr>
        <p:sp>
          <p:nvSpPr>
            <p:cNvPr id="493" name="Google Shape;493;p1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11"/>
          <p:cNvGrpSpPr/>
          <p:nvPr/>
        </p:nvGrpSpPr>
        <p:grpSpPr>
          <a:xfrm rot="-3461964">
            <a:off x="1425952" y="1279122"/>
            <a:ext cx="242869" cy="218617"/>
            <a:chOff x="3931664" y="3196564"/>
            <a:chExt cx="819834" cy="761359"/>
          </a:xfrm>
        </p:grpSpPr>
        <p:sp>
          <p:nvSpPr>
            <p:cNvPr id="503" name="Google Shape;503;p1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11"/>
          <p:cNvGrpSpPr/>
          <p:nvPr/>
        </p:nvGrpSpPr>
        <p:grpSpPr>
          <a:xfrm rot="-5681754">
            <a:off x="7480828" y="255078"/>
            <a:ext cx="184261" cy="165900"/>
            <a:chOff x="3931664" y="3196564"/>
            <a:chExt cx="819834" cy="761359"/>
          </a:xfrm>
        </p:grpSpPr>
        <p:sp>
          <p:nvSpPr>
            <p:cNvPr id="507" name="Google Shape;507;p1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" name="Google Shape;510;p11"/>
          <p:cNvGrpSpPr/>
          <p:nvPr/>
        </p:nvGrpSpPr>
        <p:grpSpPr>
          <a:xfrm rot="3093417">
            <a:off x="557651" y="2840748"/>
            <a:ext cx="235009" cy="225010"/>
            <a:chOff x="3483800" y="1530650"/>
            <a:chExt cx="1459674" cy="1397574"/>
          </a:xfrm>
        </p:grpSpPr>
        <p:sp>
          <p:nvSpPr>
            <p:cNvPr id="511" name="Google Shape;511;p1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11"/>
          <p:cNvGrpSpPr/>
          <p:nvPr/>
        </p:nvGrpSpPr>
        <p:grpSpPr>
          <a:xfrm rot="-421626">
            <a:off x="5835769" y="455383"/>
            <a:ext cx="349591" cy="334718"/>
            <a:chOff x="3483800" y="1530650"/>
            <a:chExt cx="1459674" cy="1397574"/>
          </a:xfrm>
        </p:grpSpPr>
        <p:sp>
          <p:nvSpPr>
            <p:cNvPr id="521" name="Google Shape;521;p1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" name="Google Shape;530;p11"/>
          <p:cNvGrpSpPr/>
          <p:nvPr/>
        </p:nvGrpSpPr>
        <p:grpSpPr>
          <a:xfrm rot="-3461807">
            <a:off x="3312132" y="249026"/>
            <a:ext cx="326001" cy="293428"/>
            <a:chOff x="3931664" y="3196564"/>
            <a:chExt cx="819834" cy="761359"/>
          </a:xfrm>
        </p:grpSpPr>
        <p:sp>
          <p:nvSpPr>
            <p:cNvPr id="531" name="Google Shape;531;p1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11"/>
          <p:cNvGrpSpPr/>
          <p:nvPr/>
        </p:nvGrpSpPr>
        <p:grpSpPr>
          <a:xfrm rot="-5681754">
            <a:off x="4905266" y="4520553"/>
            <a:ext cx="184261" cy="165900"/>
            <a:chOff x="3931664" y="3196564"/>
            <a:chExt cx="819834" cy="761359"/>
          </a:xfrm>
        </p:grpSpPr>
        <p:sp>
          <p:nvSpPr>
            <p:cNvPr id="535" name="Google Shape;535;p1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11"/>
          <p:cNvGrpSpPr/>
          <p:nvPr/>
        </p:nvGrpSpPr>
        <p:grpSpPr>
          <a:xfrm rot="-1799949">
            <a:off x="-352113" y="3255243"/>
            <a:ext cx="2570135" cy="3098127"/>
            <a:chOff x="2705025" y="356575"/>
            <a:chExt cx="1582750" cy="1907900"/>
          </a:xfrm>
        </p:grpSpPr>
        <p:sp>
          <p:nvSpPr>
            <p:cNvPr id="539" name="Google Shape;539;p11"/>
            <p:cNvSpPr/>
            <p:nvPr/>
          </p:nvSpPr>
          <p:spPr>
            <a:xfrm>
              <a:off x="3026450" y="831475"/>
              <a:ext cx="944275" cy="944900"/>
            </a:xfrm>
            <a:custGeom>
              <a:avLst/>
              <a:gdLst/>
              <a:ahLst/>
              <a:cxnLst/>
              <a:rect l="l" t="t" r="r" b="b"/>
              <a:pathLst>
                <a:path w="37771" h="37796" extrusionOk="0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1"/>
            <p:cNvSpPr/>
            <p:nvPr/>
          </p:nvSpPr>
          <p:spPr>
            <a:xfrm>
              <a:off x="3400525" y="1528850"/>
              <a:ext cx="513175" cy="247525"/>
            </a:xfrm>
            <a:custGeom>
              <a:avLst/>
              <a:gdLst/>
              <a:ahLst/>
              <a:cxnLst/>
              <a:rect l="l" t="t" r="r" b="b"/>
              <a:pathLst>
                <a:path w="20527" h="9901" extrusionOk="0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>
              <a:off x="3026450" y="983100"/>
              <a:ext cx="943650" cy="723725"/>
            </a:xfrm>
            <a:custGeom>
              <a:avLst/>
              <a:gdLst/>
              <a:ahLst/>
              <a:cxnLst/>
              <a:rect l="l" t="t" r="r" b="b"/>
              <a:pathLst>
                <a:path w="37746" h="28949" extrusionOk="0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>
              <a:off x="3064675" y="831475"/>
              <a:ext cx="689250" cy="285125"/>
            </a:xfrm>
            <a:custGeom>
              <a:avLst/>
              <a:gdLst/>
              <a:ahLst/>
              <a:cxnLst/>
              <a:rect l="l" t="t" r="r" b="b"/>
              <a:pathLst>
                <a:path w="27570" h="11405" extrusionOk="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1"/>
            <p:cNvSpPr/>
            <p:nvPr/>
          </p:nvSpPr>
          <p:spPr>
            <a:xfrm>
              <a:off x="3569700" y="1218075"/>
              <a:ext cx="401025" cy="384750"/>
            </a:xfrm>
            <a:custGeom>
              <a:avLst/>
              <a:gdLst/>
              <a:ahLst/>
              <a:cxnLst/>
              <a:rect l="l" t="t" r="r" b="b"/>
              <a:pathLst>
                <a:path w="16041" h="15390" extrusionOk="0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1"/>
            <p:cNvSpPr/>
            <p:nvPr/>
          </p:nvSpPr>
          <p:spPr>
            <a:xfrm>
              <a:off x="3061550" y="1302325"/>
              <a:ext cx="609675" cy="324925"/>
            </a:xfrm>
            <a:custGeom>
              <a:avLst/>
              <a:gdLst/>
              <a:ahLst/>
              <a:cxnLst/>
              <a:rect l="l" t="t" r="r" b="b"/>
              <a:pathLst>
                <a:path w="24387" h="12997" extrusionOk="0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1"/>
            <p:cNvSpPr/>
            <p:nvPr/>
          </p:nvSpPr>
          <p:spPr>
            <a:xfrm>
              <a:off x="3612300" y="1022575"/>
              <a:ext cx="303300" cy="202100"/>
            </a:xfrm>
            <a:custGeom>
              <a:avLst/>
              <a:gdLst/>
              <a:ahLst/>
              <a:cxnLst/>
              <a:rect l="l" t="t" r="r" b="b"/>
              <a:pathLst>
                <a:path w="12132" h="8084" extrusionOk="0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1"/>
            <p:cNvSpPr/>
            <p:nvPr/>
          </p:nvSpPr>
          <p:spPr>
            <a:xfrm>
              <a:off x="3032100" y="1148400"/>
              <a:ext cx="332725" cy="85975"/>
            </a:xfrm>
            <a:custGeom>
              <a:avLst/>
              <a:gdLst/>
              <a:ahLst/>
              <a:cxnLst/>
              <a:rect l="l" t="t" r="r" b="b"/>
              <a:pathLst>
                <a:path w="13309" h="3439" extrusionOk="0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1"/>
            <p:cNvSpPr/>
            <p:nvPr/>
          </p:nvSpPr>
          <p:spPr>
            <a:xfrm>
              <a:off x="3175575" y="831475"/>
              <a:ext cx="392900" cy="131850"/>
            </a:xfrm>
            <a:custGeom>
              <a:avLst/>
              <a:gdLst/>
              <a:ahLst/>
              <a:cxnLst/>
              <a:rect l="l" t="t" r="r" b="b"/>
              <a:pathLst>
                <a:path w="15716" h="5274" extrusionOk="0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3198775" y="872200"/>
              <a:ext cx="771950" cy="904175"/>
            </a:xfrm>
            <a:custGeom>
              <a:avLst/>
              <a:gdLst/>
              <a:ahLst/>
              <a:cxnLst/>
              <a:rect l="l" t="t" r="r" b="b"/>
              <a:pathLst>
                <a:path w="30878" h="36167" extrusionOk="0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2705025" y="356575"/>
              <a:ext cx="1582750" cy="1907900"/>
            </a:xfrm>
            <a:custGeom>
              <a:avLst/>
              <a:gdLst/>
              <a:ahLst/>
              <a:cxnLst/>
              <a:rect l="l" t="t" r="r" b="b"/>
              <a:pathLst>
                <a:path w="63310" h="76316" extrusionOk="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" name="Google Shape;550;p11"/>
          <p:cNvGrpSpPr/>
          <p:nvPr/>
        </p:nvGrpSpPr>
        <p:grpSpPr>
          <a:xfrm>
            <a:off x="8317557" y="-49211"/>
            <a:ext cx="1198006" cy="1198006"/>
            <a:chOff x="2751400" y="2498775"/>
            <a:chExt cx="652900" cy="652900"/>
          </a:xfrm>
        </p:grpSpPr>
        <p:sp>
          <p:nvSpPr>
            <p:cNvPr id="551" name="Google Shape;551;p11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1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1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1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1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1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" name="Google Shape;560;p11"/>
          <p:cNvGrpSpPr/>
          <p:nvPr/>
        </p:nvGrpSpPr>
        <p:grpSpPr>
          <a:xfrm>
            <a:off x="7955883" y="618584"/>
            <a:ext cx="799095" cy="799095"/>
            <a:chOff x="1565300" y="733100"/>
            <a:chExt cx="1143525" cy="1143525"/>
          </a:xfrm>
        </p:grpSpPr>
        <p:sp>
          <p:nvSpPr>
            <p:cNvPr id="561" name="Google Shape;561;p11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1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1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13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1" name="Google Shape;57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13"/>
          <p:cNvSpPr/>
          <p:nvPr/>
        </p:nvSpPr>
        <p:spPr>
          <a:xfrm>
            <a:off x="5276925" y="0"/>
            <a:ext cx="4423146" cy="5829284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13"/>
          <p:cNvSpPr/>
          <p:nvPr/>
        </p:nvSpPr>
        <p:spPr>
          <a:xfrm>
            <a:off x="-3519225" y="0"/>
            <a:ext cx="5253633" cy="527684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37FEF"/>
              </a:solidFill>
            </a:endParaRPr>
          </a:p>
        </p:txBody>
      </p:sp>
      <p:sp>
        <p:nvSpPr>
          <p:cNvPr id="574" name="Google Shape;574;p13"/>
          <p:cNvSpPr txBox="1">
            <a:spLocks noGrp="1"/>
          </p:cNvSpPr>
          <p:nvPr>
            <p:ph type="title"/>
          </p:nvPr>
        </p:nvSpPr>
        <p:spPr>
          <a:xfrm>
            <a:off x="2295600" y="3021563"/>
            <a:ext cx="4553100" cy="43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5" name="Google Shape;575;p13"/>
          <p:cNvSpPr txBox="1">
            <a:spLocks noGrp="1"/>
          </p:cNvSpPr>
          <p:nvPr>
            <p:ph type="subTitle" idx="1"/>
          </p:nvPr>
        </p:nvSpPr>
        <p:spPr>
          <a:xfrm>
            <a:off x="2295450" y="1685138"/>
            <a:ext cx="4553100" cy="123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576" name="Google Shape;576;p13"/>
          <p:cNvGrpSpPr/>
          <p:nvPr/>
        </p:nvGrpSpPr>
        <p:grpSpPr>
          <a:xfrm>
            <a:off x="1535429" y="583264"/>
            <a:ext cx="193699" cy="185318"/>
            <a:chOff x="3483800" y="1530650"/>
            <a:chExt cx="1459674" cy="1397574"/>
          </a:xfrm>
        </p:grpSpPr>
        <p:sp>
          <p:nvSpPr>
            <p:cNvPr id="577" name="Google Shape;577;p1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586;p13"/>
          <p:cNvGrpSpPr/>
          <p:nvPr/>
        </p:nvGrpSpPr>
        <p:grpSpPr>
          <a:xfrm>
            <a:off x="7089424" y="3405872"/>
            <a:ext cx="318260" cy="295560"/>
            <a:chOff x="3931664" y="3196564"/>
            <a:chExt cx="819834" cy="761359"/>
          </a:xfrm>
        </p:grpSpPr>
        <p:sp>
          <p:nvSpPr>
            <p:cNvPr id="587" name="Google Shape;587;p1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" name="Google Shape;590;p13"/>
          <p:cNvGrpSpPr/>
          <p:nvPr/>
        </p:nvGrpSpPr>
        <p:grpSpPr>
          <a:xfrm>
            <a:off x="575339" y="1284522"/>
            <a:ext cx="500427" cy="464734"/>
            <a:chOff x="3931664" y="3196564"/>
            <a:chExt cx="819834" cy="761359"/>
          </a:xfrm>
        </p:grpSpPr>
        <p:sp>
          <p:nvSpPr>
            <p:cNvPr id="591" name="Google Shape;591;p1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" name="Google Shape;594;p13"/>
          <p:cNvGrpSpPr/>
          <p:nvPr/>
        </p:nvGrpSpPr>
        <p:grpSpPr>
          <a:xfrm>
            <a:off x="7972429" y="2479089"/>
            <a:ext cx="193699" cy="185318"/>
            <a:chOff x="3483800" y="1530650"/>
            <a:chExt cx="1459674" cy="1397574"/>
          </a:xfrm>
        </p:grpSpPr>
        <p:sp>
          <p:nvSpPr>
            <p:cNvPr id="595" name="Google Shape;595;p1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" name="Google Shape;604;p13"/>
          <p:cNvGrpSpPr/>
          <p:nvPr/>
        </p:nvGrpSpPr>
        <p:grpSpPr>
          <a:xfrm rot="-2700000">
            <a:off x="2741984" y="4418164"/>
            <a:ext cx="307579" cy="294296"/>
            <a:chOff x="3483800" y="1530650"/>
            <a:chExt cx="1459674" cy="1397574"/>
          </a:xfrm>
        </p:grpSpPr>
        <p:sp>
          <p:nvSpPr>
            <p:cNvPr id="605" name="Google Shape;605;p1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" name="Google Shape;614;p13"/>
          <p:cNvGrpSpPr/>
          <p:nvPr/>
        </p:nvGrpSpPr>
        <p:grpSpPr>
          <a:xfrm rot="-3121908">
            <a:off x="7407403" y="392194"/>
            <a:ext cx="318220" cy="295523"/>
            <a:chOff x="3931664" y="3196564"/>
            <a:chExt cx="819834" cy="761359"/>
          </a:xfrm>
        </p:grpSpPr>
        <p:sp>
          <p:nvSpPr>
            <p:cNvPr id="615" name="Google Shape;615;p1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13"/>
          <p:cNvGrpSpPr/>
          <p:nvPr/>
        </p:nvGrpSpPr>
        <p:grpSpPr>
          <a:xfrm>
            <a:off x="8370337" y="-422491"/>
            <a:ext cx="1143068" cy="1143068"/>
            <a:chOff x="1565300" y="733100"/>
            <a:chExt cx="1143525" cy="1143525"/>
          </a:xfrm>
        </p:grpSpPr>
        <p:sp>
          <p:nvSpPr>
            <p:cNvPr id="619" name="Google Shape;619;p13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" name="Google Shape;626;p13"/>
          <p:cNvGrpSpPr/>
          <p:nvPr/>
        </p:nvGrpSpPr>
        <p:grpSpPr>
          <a:xfrm>
            <a:off x="-324835" y="3402341"/>
            <a:ext cx="1933254" cy="1933222"/>
            <a:chOff x="3174950" y="3673600"/>
            <a:chExt cx="1481875" cy="1481850"/>
          </a:xfrm>
        </p:grpSpPr>
        <p:sp>
          <p:nvSpPr>
            <p:cNvPr id="627" name="Google Shape;627;p13"/>
            <p:cNvSpPr/>
            <p:nvPr/>
          </p:nvSpPr>
          <p:spPr>
            <a:xfrm>
              <a:off x="3174950" y="3673600"/>
              <a:ext cx="1481875" cy="1481850"/>
            </a:xfrm>
            <a:custGeom>
              <a:avLst/>
              <a:gdLst/>
              <a:ahLst/>
              <a:cxnLst/>
              <a:rect l="l" t="t" r="r" b="b"/>
              <a:pathLst>
                <a:path w="59275" h="59274" extrusionOk="0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3"/>
            <p:cNvSpPr/>
            <p:nvPr/>
          </p:nvSpPr>
          <p:spPr>
            <a:xfrm>
              <a:off x="3267075" y="3800150"/>
              <a:ext cx="1235600" cy="1232625"/>
            </a:xfrm>
            <a:custGeom>
              <a:avLst/>
              <a:gdLst/>
              <a:ahLst/>
              <a:cxnLst/>
              <a:rect l="l" t="t" r="r" b="b"/>
              <a:pathLst>
                <a:path w="49424" h="49305" extrusionOk="0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3423700" y="3886675"/>
              <a:ext cx="915450" cy="938050"/>
            </a:xfrm>
            <a:custGeom>
              <a:avLst/>
              <a:gdLst/>
              <a:ahLst/>
              <a:cxnLst/>
              <a:rect l="l" t="t" r="r" b="b"/>
              <a:pathLst>
                <a:path w="36618" h="37522" extrusionOk="0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3814675" y="4088925"/>
              <a:ext cx="406050" cy="481825"/>
            </a:xfrm>
            <a:custGeom>
              <a:avLst/>
              <a:gdLst/>
              <a:ahLst/>
              <a:cxnLst/>
              <a:rect l="l" t="t" r="r" b="b"/>
              <a:pathLst>
                <a:path w="16242" h="19273" extrusionOk="0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3"/>
            <p:cNvSpPr/>
            <p:nvPr/>
          </p:nvSpPr>
          <p:spPr>
            <a:xfrm>
              <a:off x="3345375" y="3798900"/>
              <a:ext cx="1311450" cy="1356550"/>
            </a:xfrm>
            <a:custGeom>
              <a:avLst/>
              <a:gdLst/>
              <a:ahLst/>
              <a:cxnLst/>
              <a:rect l="l" t="t" r="r" b="b"/>
              <a:pathLst>
                <a:path w="52458" h="54262" extrusionOk="0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4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4" name="Google Shape;63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5" name="Google Shape;635;p14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59"/>
          </a:xfrm>
        </p:grpSpPr>
        <p:sp>
          <p:nvSpPr>
            <p:cNvPr id="636" name="Google Shape;636;p1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14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4"/>
          </a:xfrm>
        </p:grpSpPr>
        <p:sp>
          <p:nvSpPr>
            <p:cNvPr id="640" name="Google Shape;640;p14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4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4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4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4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4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" name="Google Shape;649;p14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59"/>
          </a:xfrm>
        </p:grpSpPr>
        <p:sp>
          <p:nvSpPr>
            <p:cNvPr id="650" name="Google Shape;650;p1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Google Shape;653;p14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59"/>
          </a:xfrm>
        </p:grpSpPr>
        <p:sp>
          <p:nvSpPr>
            <p:cNvPr id="654" name="Google Shape;654;p1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" name="Google Shape;657;p14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59"/>
          </a:xfrm>
        </p:grpSpPr>
        <p:sp>
          <p:nvSpPr>
            <p:cNvPr id="658" name="Google Shape;658;p1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" name="Google Shape;661;p14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14"/>
          <p:cNvSpPr/>
          <p:nvPr/>
        </p:nvSpPr>
        <p:spPr>
          <a:xfrm>
            <a:off x="720825" y="1451400"/>
            <a:ext cx="7704000" cy="31521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14"/>
          <p:cNvSpPr txBox="1">
            <a:spLocks noGrp="1"/>
          </p:cNvSpPr>
          <p:nvPr>
            <p:ph type="subTitle" idx="1"/>
          </p:nvPr>
        </p:nvSpPr>
        <p:spPr>
          <a:xfrm>
            <a:off x="1867611" y="2207550"/>
            <a:ext cx="2295600" cy="68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4" name="Google Shape;664;p14"/>
          <p:cNvSpPr txBox="1">
            <a:spLocks noGrp="1"/>
          </p:cNvSpPr>
          <p:nvPr>
            <p:ph type="title" idx="2"/>
          </p:nvPr>
        </p:nvSpPr>
        <p:spPr>
          <a:xfrm>
            <a:off x="1867611" y="1865550"/>
            <a:ext cx="2295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5" name="Google Shape;665;p14"/>
          <p:cNvSpPr txBox="1">
            <a:spLocks noGrp="1"/>
          </p:cNvSpPr>
          <p:nvPr>
            <p:ph type="subTitle" idx="3"/>
          </p:nvPr>
        </p:nvSpPr>
        <p:spPr>
          <a:xfrm>
            <a:off x="5544486" y="2207550"/>
            <a:ext cx="2295600" cy="68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6" name="Google Shape;666;p14"/>
          <p:cNvSpPr txBox="1">
            <a:spLocks noGrp="1"/>
          </p:cNvSpPr>
          <p:nvPr>
            <p:ph type="title" idx="4"/>
          </p:nvPr>
        </p:nvSpPr>
        <p:spPr>
          <a:xfrm>
            <a:off x="5544486" y="1865550"/>
            <a:ext cx="2295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4"/>
          <p:cNvSpPr txBox="1">
            <a:spLocks noGrp="1"/>
          </p:cNvSpPr>
          <p:nvPr>
            <p:ph type="subTitle" idx="5"/>
          </p:nvPr>
        </p:nvSpPr>
        <p:spPr>
          <a:xfrm>
            <a:off x="1867611" y="3543425"/>
            <a:ext cx="2295600" cy="68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8" name="Google Shape;668;p14"/>
          <p:cNvSpPr txBox="1">
            <a:spLocks noGrp="1"/>
          </p:cNvSpPr>
          <p:nvPr>
            <p:ph type="title" idx="6"/>
          </p:nvPr>
        </p:nvSpPr>
        <p:spPr>
          <a:xfrm>
            <a:off x="1867462" y="3201425"/>
            <a:ext cx="2295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9" name="Google Shape;669;p14"/>
          <p:cNvSpPr txBox="1">
            <a:spLocks noGrp="1"/>
          </p:cNvSpPr>
          <p:nvPr>
            <p:ph type="subTitle" idx="7"/>
          </p:nvPr>
        </p:nvSpPr>
        <p:spPr>
          <a:xfrm>
            <a:off x="5544486" y="3543425"/>
            <a:ext cx="2295600" cy="68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70" name="Google Shape;670;p14"/>
          <p:cNvSpPr txBox="1">
            <a:spLocks noGrp="1"/>
          </p:cNvSpPr>
          <p:nvPr>
            <p:ph type="title" idx="8"/>
          </p:nvPr>
        </p:nvSpPr>
        <p:spPr>
          <a:xfrm>
            <a:off x="5544486" y="3201425"/>
            <a:ext cx="2295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14"/>
          <p:cNvSpPr txBox="1">
            <a:spLocks noGrp="1"/>
          </p:cNvSpPr>
          <p:nvPr>
            <p:ph type="title" idx="9" hasCustomPrompt="1"/>
          </p:nvPr>
        </p:nvSpPr>
        <p:spPr>
          <a:xfrm>
            <a:off x="1303913" y="1865550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72" name="Google Shape;672;p14"/>
          <p:cNvSpPr txBox="1">
            <a:spLocks noGrp="1"/>
          </p:cNvSpPr>
          <p:nvPr>
            <p:ph type="title" idx="13" hasCustomPrompt="1"/>
          </p:nvPr>
        </p:nvSpPr>
        <p:spPr>
          <a:xfrm>
            <a:off x="1303913" y="3201425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73" name="Google Shape;673;p14"/>
          <p:cNvSpPr txBox="1">
            <a:spLocks noGrp="1"/>
          </p:cNvSpPr>
          <p:nvPr>
            <p:ph type="title" idx="14" hasCustomPrompt="1"/>
          </p:nvPr>
        </p:nvSpPr>
        <p:spPr>
          <a:xfrm>
            <a:off x="4980788" y="1865550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74" name="Google Shape;674;p14"/>
          <p:cNvSpPr txBox="1">
            <a:spLocks noGrp="1"/>
          </p:cNvSpPr>
          <p:nvPr>
            <p:ph type="title" idx="15" hasCustomPrompt="1"/>
          </p:nvPr>
        </p:nvSpPr>
        <p:spPr>
          <a:xfrm>
            <a:off x="4980788" y="3201425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grpSp>
        <p:nvGrpSpPr>
          <p:cNvPr id="675" name="Google Shape;675;p14"/>
          <p:cNvGrpSpPr/>
          <p:nvPr/>
        </p:nvGrpSpPr>
        <p:grpSpPr>
          <a:xfrm>
            <a:off x="-244345" y="-118031"/>
            <a:ext cx="898724" cy="898750"/>
            <a:chOff x="4876725" y="2387875"/>
            <a:chExt cx="874075" cy="874100"/>
          </a:xfrm>
        </p:grpSpPr>
        <p:sp>
          <p:nvSpPr>
            <p:cNvPr id="676" name="Google Shape;676;p14"/>
            <p:cNvSpPr/>
            <p:nvPr/>
          </p:nvSpPr>
          <p:spPr>
            <a:xfrm>
              <a:off x="4876725" y="2387875"/>
              <a:ext cx="874075" cy="874100"/>
            </a:xfrm>
            <a:custGeom>
              <a:avLst/>
              <a:gdLst/>
              <a:ahLst/>
              <a:cxnLst/>
              <a:rect l="l" t="t" r="r" b="b"/>
              <a:pathLst>
                <a:path w="34963" h="34964" extrusionOk="0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4881725" y="2387875"/>
              <a:ext cx="853425" cy="674625"/>
            </a:xfrm>
            <a:custGeom>
              <a:avLst/>
              <a:gdLst/>
              <a:ahLst/>
              <a:cxnLst/>
              <a:rect l="l" t="t" r="r" b="b"/>
              <a:pathLst>
                <a:path w="34137" h="26985" extrusionOk="0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5011425" y="2387875"/>
              <a:ext cx="511325" cy="495050"/>
            </a:xfrm>
            <a:custGeom>
              <a:avLst/>
              <a:gdLst/>
              <a:ahLst/>
              <a:cxnLst/>
              <a:rect l="l" t="t" r="r" b="b"/>
              <a:pathLst>
                <a:path w="20453" h="19802" extrusionOk="0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5453575" y="2644250"/>
              <a:ext cx="297225" cy="386575"/>
            </a:xfrm>
            <a:custGeom>
              <a:avLst/>
              <a:gdLst/>
              <a:ahLst/>
              <a:cxnLst/>
              <a:rect l="l" t="t" r="r" b="b"/>
              <a:pathLst>
                <a:path w="11889" h="15463" extrusionOk="0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4896150" y="2939125"/>
              <a:ext cx="609050" cy="322850"/>
            </a:xfrm>
            <a:custGeom>
              <a:avLst/>
              <a:gdLst/>
              <a:ahLst/>
              <a:cxnLst/>
              <a:rect l="l" t="t" r="r" b="b"/>
              <a:pathLst>
                <a:path w="24362" h="12914" extrusionOk="0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5159300" y="2454100"/>
              <a:ext cx="224975" cy="353875"/>
            </a:xfrm>
            <a:custGeom>
              <a:avLst/>
              <a:gdLst/>
              <a:ahLst/>
              <a:cxnLst/>
              <a:rect l="l" t="t" r="r" b="b"/>
              <a:pathLst>
                <a:path w="8999" h="14155" extrusionOk="0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5386800" y="2744225"/>
              <a:ext cx="73900" cy="54075"/>
            </a:xfrm>
            <a:custGeom>
              <a:avLst/>
              <a:gdLst/>
              <a:ahLst/>
              <a:cxnLst/>
              <a:rect l="l" t="t" r="r" b="b"/>
              <a:pathLst>
                <a:path w="2956" h="2163" extrusionOk="0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4970275" y="2601850"/>
              <a:ext cx="91300" cy="88200"/>
            </a:xfrm>
            <a:custGeom>
              <a:avLst/>
              <a:gdLst/>
              <a:ahLst/>
              <a:cxnLst/>
              <a:rect l="l" t="t" r="r" b="b"/>
              <a:pathLst>
                <a:path w="3652" h="3528" extrusionOk="0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5477600" y="3095475"/>
              <a:ext cx="87400" cy="55100"/>
            </a:xfrm>
            <a:custGeom>
              <a:avLst/>
              <a:gdLst/>
              <a:ahLst/>
              <a:cxnLst/>
              <a:rect l="l" t="t" r="r" b="b"/>
              <a:pathLst>
                <a:path w="3496" h="2204" extrusionOk="0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4966325" y="3037325"/>
              <a:ext cx="392250" cy="224000"/>
            </a:xfrm>
            <a:custGeom>
              <a:avLst/>
              <a:gdLst/>
              <a:ahLst/>
              <a:cxnLst/>
              <a:rect l="l" t="t" r="r" b="b"/>
              <a:pathLst>
                <a:path w="15690" h="8960" extrusionOk="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5548400" y="2691750"/>
              <a:ext cx="202400" cy="260600"/>
            </a:xfrm>
            <a:custGeom>
              <a:avLst/>
              <a:gdLst/>
              <a:ahLst/>
              <a:cxnLst/>
              <a:rect l="l" t="t" r="r" b="b"/>
              <a:pathLst>
                <a:path w="8096" h="10424" extrusionOk="0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5017075" y="2429225"/>
              <a:ext cx="733725" cy="832750"/>
            </a:xfrm>
            <a:custGeom>
              <a:avLst/>
              <a:gdLst/>
              <a:ahLst/>
              <a:cxnLst/>
              <a:rect l="l" t="t" r="r" b="b"/>
              <a:pathLst>
                <a:path w="29349" h="33310" extrusionOk="0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5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90" name="Google Shape;69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15"/>
          <p:cNvSpPr/>
          <p:nvPr/>
        </p:nvSpPr>
        <p:spPr>
          <a:xfrm rot="5400000" flipH="1">
            <a:off x="-2054751" y="-2695254"/>
            <a:ext cx="6090356" cy="6730506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15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4"/>
          </a:xfrm>
        </p:grpSpPr>
        <p:sp>
          <p:nvSpPr>
            <p:cNvPr id="693" name="Google Shape;693;p1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59"/>
          </a:xfrm>
        </p:grpSpPr>
        <p:sp>
          <p:nvSpPr>
            <p:cNvPr id="703" name="Google Shape;703;p1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" name="Google Shape;706;p15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59"/>
          </a:xfrm>
        </p:grpSpPr>
        <p:sp>
          <p:nvSpPr>
            <p:cNvPr id="707" name="Google Shape;707;p1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15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59"/>
          </a:xfrm>
        </p:grpSpPr>
        <p:sp>
          <p:nvSpPr>
            <p:cNvPr id="711" name="Google Shape;711;p1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15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59"/>
          </a:xfrm>
        </p:grpSpPr>
        <p:sp>
          <p:nvSpPr>
            <p:cNvPr id="715" name="Google Shape;715;p1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15"/>
          <p:cNvSpPr txBox="1">
            <a:spLocks noGrp="1"/>
          </p:cNvSpPr>
          <p:nvPr>
            <p:ph type="subTitle" idx="1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719" name="Google Shape;719;p15"/>
          <p:cNvSpPr txBox="1">
            <a:spLocks noGrp="1"/>
          </p:cNvSpPr>
          <p:nvPr>
            <p:ph type="title"/>
          </p:nvPr>
        </p:nvSpPr>
        <p:spPr>
          <a:xfrm>
            <a:off x="4572000" y="431350"/>
            <a:ext cx="3852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20" name="Google Shape;720;p15"/>
          <p:cNvGrpSpPr/>
          <p:nvPr/>
        </p:nvGrpSpPr>
        <p:grpSpPr>
          <a:xfrm rot="-895738">
            <a:off x="715843" y="-317192"/>
            <a:ext cx="1016157" cy="1012457"/>
            <a:chOff x="4134250" y="882850"/>
            <a:chExt cx="843375" cy="844025"/>
          </a:xfrm>
        </p:grpSpPr>
        <p:sp>
          <p:nvSpPr>
            <p:cNvPr id="721" name="Google Shape;721;p15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5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5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5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5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6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8" name="Google Shape;72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16"/>
          <p:cNvSpPr txBox="1">
            <a:spLocks noGrp="1"/>
          </p:cNvSpPr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0" name="Google Shape;730;p16"/>
          <p:cNvSpPr/>
          <p:nvPr/>
        </p:nvSpPr>
        <p:spPr>
          <a:xfrm>
            <a:off x="624900" y="2005450"/>
            <a:ext cx="2388900" cy="2343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16"/>
          <p:cNvSpPr/>
          <p:nvPr/>
        </p:nvSpPr>
        <p:spPr>
          <a:xfrm>
            <a:off x="6130200" y="2005450"/>
            <a:ext cx="2388900" cy="2343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16"/>
          <p:cNvSpPr/>
          <p:nvPr/>
        </p:nvSpPr>
        <p:spPr>
          <a:xfrm>
            <a:off x="3377550" y="2005450"/>
            <a:ext cx="2388900" cy="2343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16"/>
          <p:cNvSpPr txBox="1">
            <a:spLocks noGrp="1"/>
          </p:cNvSpPr>
          <p:nvPr>
            <p:ph type="subTitle" idx="1"/>
          </p:nvPr>
        </p:nvSpPr>
        <p:spPr>
          <a:xfrm>
            <a:off x="720000" y="353378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4" name="Google Shape;734;p16"/>
          <p:cNvSpPr txBox="1">
            <a:spLocks noGrp="1"/>
          </p:cNvSpPr>
          <p:nvPr>
            <p:ph type="title" idx="2"/>
          </p:nvPr>
        </p:nvSpPr>
        <p:spPr>
          <a:xfrm>
            <a:off x="720000" y="3117163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16"/>
          <p:cNvSpPr txBox="1">
            <a:spLocks noGrp="1"/>
          </p:cNvSpPr>
          <p:nvPr>
            <p:ph type="subTitle" idx="3"/>
          </p:nvPr>
        </p:nvSpPr>
        <p:spPr>
          <a:xfrm>
            <a:off x="3472649" y="3536050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6" name="Google Shape;736;p16"/>
          <p:cNvSpPr txBox="1">
            <a:spLocks noGrp="1"/>
          </p:cNvSpPr>
          <p:nvPr>
            <p:ph type="title" idx="4"/>
          </p:nvPr>
        </p:nvSpPr>
        <p:spPr>
          <a:xfrm>
            <a:off x="3472650" y="3119425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16"/>
          <p:cNvSpPr txBox="1">
            <a:spLocks noGrp="1"/>
          </p:cNvSpPr>
          <p:nvPr>
            <p:ph type="subTitle" idx="5"/>
          </p:nvPr>
        </p:nvSpPr>
        <p:spPr>
          <a:xfrm>
            <a:off x="6225299" y="3536050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8" name="Google Shape;738;p16"/>
          <p:cNvSpPr txBox="1">
            <a:spLocks noGrp="1"/>
          </p:cNvSpPr>
          <p:nvPr>
            <p:ph type="title" idx="6"/>
          </p:nvPr>
        </p:nvSpPr>
        <p:spPr>
          <a:xfrm>
            <a:off x="6225300" y="3119425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39" name="Google Shape;739;p16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4"/>
          </a:xfrm>
        </p:grpSpPr>
        <p:sp>
          <p:nvSpPr>
            <p:cNvPr id="740" name="Google Shape;740;p1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16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59"/>
          </a:xfrm>
        </p:grpSpPr>
        <p:sp>
          <p:nvSpPr>
            <p:cNvPr id="750" name="Google Shape;750;p1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16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59"/>
          </a:xfrm>
        </p:grpSpPr>
        <p:sp>
          <p:nvSpPr>
            <p:cNvPr id="754" name="Google Shape;754;p1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16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4"/>
          </a:xfrm>
        </p:grpSpPr>
        <p:sp>
          <p:nvSpPr>
            <p:cNvPr id="758" name="Google Shape;758;p1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" name="Google Shape;767;p16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4"/>
          </a:xfrm>
        </p:grpSpPr>
        <p:sp>
          <p:nvSpPr>
            <p:cNvPr id="768" name="Google Shape;768;p1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6"/>
          <p:cNvGrpSpPr/>
          <p:nvPr/>
        </p:nvGrpSpPr>
        <p:grpSpPr>
          <a:xfrm flipH="1">
            <a:off x="8519096" y="447339"/>
            <a:ext cx="193699" cy="185318"/>
            <a:chOff x="3483800" y="1530650"/>
            <a:chExt cx="1459674" cy="1397574"/>
          </a:xfrm>
        </p:grpSpPr>
        <p:sp>
          <p:nvSpPr>
            <p:cNvPr id="778" name="Google Shape;778;p1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17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89" name="Google Shape;78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17"/>
          <p:cNvSpPr txBox="1">
            <a:spLocks noGrp="1"/>
          </p:cNvSpPr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p17"/>
          <p:cNvSpPr txBox="1">
            <a:spLocks noGrp="1"/>
          </p:cNvSpPr>
          <p:nvPr>
            <p:ph type="subTitle" idx="1"/>
          </p:nvPr>
        </p:nvSpPr>
        <p:spPr>
          <a:xfrm>
            <a:off x="720000" y="3179707"/>
            <a:ext cx="2920500" cy="81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792" name="Google Shape;792;p17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4"/>
          </a:xfrm>
        </p:grpSpPr>
        <p:sp>
          <p:nvSpPr>
            <p:cNvPr id="793" name="Google Shape;793;p1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59"/>
          </a:xfrm>
        </p:grpSpPr>
        <p:sp>
          <p:nvSpPr>
            <p:cNvPr id="803" name="Google Shape;803;p1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" name="Google Shape;806;p17"/>
          <p:cNvGrpSpPr/>
          <p:nvPr/>
        </p:nvGrpSpPr>
        <p:grpSpPr>
          <a:xfrm>
            <a:off x="-180561" y="641597"/>
            <a:ext cx="500427" cy="464734"/>
            <a:chOff x="3931664" y="3196564"/>
            <a:chExt cx="819834" cy="761359"/>
          </a:xfrm>
        </p:grpSpPr>
        <p:sp>
          <p:nvSpPr>
            <p:cNvPr id="807" name="Google Shape;807;p1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17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4"/>
          </a:xfrm>
        </p:grpSpPr>
        <p:sp>
          <p:nvSpPr>
            <p:cNvPr id="811" name="Google Shape;811;p1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17"/>
          <p:cNvGrpSpPr/>
          <p:nvPr/>
        </p:nvGrpSpPr>
        <p:grpSpPr>
          <a:xfrm>
            <a:off x="8323174" y="244447"/>
            <a:ext cx="318260" cy="295560"/>
            <a:chOff x="3931664" y="3196564"/>
            <a:chExt cx="819834" cy="761359"/>
          </a:xfrm>
        </p:grpSpPr>
        <p:sp>
          <p:nvSpPr>
            <p:cNvPr id="821" name="Google Shape;821;p1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17"/>
          <p:cNvGrpSpPr/>
          <p:nvPr/>
        </p:nvGrpSpPr>
        <p:grpSpPr>
          <a:xfrm>
            <a:off x="8716329" y="963989"/>
            <a:ext cx="193699" cy="185318"/>
            <a:chOff x="3483800" y="1530650"/>
            <a:chExt cx="1459674" cy="1397574"/>
          </a:xfrm>
        </p:grpSpPr>
        <p:sp>
          <p:nvSpPr>
            <p:cNvPr id="825" name="Google Shape;825;p1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5"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18"/>
          <p:cNvSpPr txBox="1">
            <a:spLocks noGrp="1"/>
          </p:cNvSpPr>
          <p:nvPr>
            <p:ph type="title"/>
          </p:nvPr>
        </p:nvSpPr>
        <p:spPr>
          <a:xfrm>
            <a:off x="2126700" y="1729525"/>
            <a:ext cx="4890600" cy="126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4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6" name="Google Shape;836;p18"/>
          <p:cNvSpPr/>
          <p:nvPr/>
        </p:nvSpPr>
        <p:spPr>
          <a:xfrm>
            <a:off x="4825125" y="0"/>
            <a:ext cx="4423146" cy="5829284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18"/>
          <p:cNvSpPr/>
          <p:nvPr/>
        </p:nvSpPr>
        <p:spPr>
          <a:xfrm rot="10800000" flipH="1">
            <a:off x="-3321749" y="-740555"/>
            <a:ext cx="5253633" cy="5884059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37FEF"/>
              </a:solidFill>
            </a:endParaRPr>
          </a:p>
        </p:txBody>
      </p:sp>
      <p:grpSp>
        <p:nvGrpSpPr>
          <p:cNvPr id="838" name="Google Shape;838;p18"/>
          <p:cNvGrpSpPr/>
          <p:nvPr/>
        </p:nvGrpSpPr>
        <p:grpSpPr>
          <a:xfrm>
            <a:off x="708085" y="4068918"/>
            <a:ext cx="858890" cy="858890"/>
            <a:chOff x="2751400" y="2498775"/>
            <a:chExt cx="652900" cy="652900"/>
          </a:xfrm>
        </p:grpSpPr>
        <p:sp>
          <p:nvSpPr>
            <p:cNvPr id="839" name="Google Shape;839;p18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18"/>
          <p:cNvGrpSpPr/>
          <p:nvPr/>
        </p:nvGrpSpPr>
        <p:grpSpPr>
          <a:xfrm>
            <a:off x="8250814" y="-120033"/>
            <a:ext cx="1021881" cy="1021910"/>
            <a:chOff x="4876725" y="2387875"/>
            <a:chExt cx="874075" cy="874100"/>
          </a:xfrm>
        </p:grpSpPr>
        <p:sp>
          <p:nvSpPr>
            <p:cNvPr id="849" name="Google Shape;849;p18"/>
            <p:cNvSpPr/>
            <p:nvPr/>
          </p:nvSpPr>
          <p:spPr>
            <a:xfrm>
              <a:off x="4876725" y="2387875"/>
              <a:ext cx="874075" cy="874100"/>
            </a:xfrm>
            <a:custGeom>
              <a:avLst/>
              <a:gdLst/>
              <a:ahLst/>
              <a:cxnLst/>
              <a:rect l="l" t="t" r="r" b="b"/>
              <a:pathLst>
                <a:path w="34963" h="34964" extrusionOk="0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4881725" y="2387875"/>
              <a:ext cx="853425" cy="674625"/>
            </a:xfrm>
            <a:custGeom>
              <a:avLst/>
              <a:gdLst/>
              <a:ahLst/>
              <a:cxnLst/>
              <a:rect l="l" t="t" r="r" b="b"/>
              <a:pathLst>
                <a:path w="34137" h="26985" extrusionOk="0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5011425" y="2387875"/>
              <a:ext cx="511325" cy="495050"/>
            </a:xfrm>
            <a:custGeom>
              <a:avLst/>
              <a:gdLst/>
              <a:ahLst/>
              <a:cxnLst/>
              <a:rect l="l" t="t" r="r" b="b"/>
              <a:pathLst>
                <a:path w="20453" h="19802" extrusionOk="0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453575" y="2644250"/>
              <a:ext cx="297225" cy="386575"/>
            </a:xfrm>
            <a:custGeom>
              <a:avLst/>
              <a:gdLst/>
              <a:ahLst/>
              <a:cxnLst/>
              <a:rect l="l" t="t" r="r" b="b"/>
              <a:pathLst>
                <a:path w="11889" h="15463" extrusionOk="0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>
              <a:off x="4896150" y="2939125"/>
              <a:ext cx="609050" cy="322850"/>
            </a:xfrm>
            <a:custGeom>
              <a:avLst/>
              <a:gdLst/>
              <a:ahLst/>
              <a:cxnLst/>
              <a:rect l="l" t="t" r="r" b="b"/>
              <a:pathLst>
                <a:path w="24362" h="12914" extrusionOk="0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>
              <a:off x="5159300" y="2454100"/>
              <a:ext cx="224975" cy="353875"/>
            </a:xfrm>
            <a:custGeom>
              <a:avLst/>
              <a:gdLst/>
              <a:ahLst/>
              <a:cxnLst/>
              <a:rect l="l" t="t" r="r" b="b"/>
              <a:pathLst>
                <a:path w="8999" h="14155" extrusionOk="0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>
              <a:off x="5386800" y="2744225"/>
              <a:ext cx="73900" cy="54075"/>
            </a:xfrm>
            <a:custGeom>
              <a:avLst/>
              <a:gdLst/>
              <a:ahLst/>
              <a:cxnLst/>
              <a:rect l="l" t="t" r="r" b="b"/>
              <a:pathLst>
                <a:path w="2956" h="2163" extrusionOk="0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>
              <a:off x="4970275" y="2601850"/>
              <a:ext cx="91300" cy="88200"/>
            </a:xfrm>
            <a:custGeom>
              <a:avLst/>
              <a:gdLst/>
              <a:ahLst/>
              <a:cxnLst/>
              <a:rect l="l" t="t" r="r" b="b"/>
              <a:pathLst>
                <a:path w="3652" h="3528" extrusionOk="0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>
              <a:off x="5477600" y="3095475"/>
              <a:ext cx="87400" cy="55100"/>
            </a:xfrm>
            <a:custGeom>
              <a:avLst/>
              <a:gdLst/>
              <a:ahLst/>
              <a:cxnLst/>
              <a:rect l="l" t="t" r="r" b="b"/>
              <a:pathLst>
                <a:path w="3496" h="2204" extrusionOk="0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8"/>
            <p:cNvSpPr/>
            <p:nvPr/>
          </p:nvSpPr>
          <p:spPr>
            <a:xfrm>
              <a:off x="4966325" y="3037325"/>
              <a:ext cx="392250" cy="224000"/>
            </a:xfrm>
            <a:custGeom>
              <a:avLst/>
              <a:gdLst/>
              <a:ahLst/>
              <a:cxnLst/>
              <a:rect l="l" t="t" r="r" b="b"/>
              <a:pathLst>
                <a:path w="15690" h="8960" extrusionOk="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8"/>
            <p:cNvSpPr/>
            <p:nvPr/>
          </p:nvSpPr>
          <p:spPr>
            <a:xfrm>
              <a:off x="5548400" y="2691750"/>
              <a:ext cx="202400" cy="260600"/>
            </a:xfrm>
            <a:custGeom>
              <a:avLst/>
              <a:gdLst/>
              <a:ahLst/>
              <a:cxnLst/>
              <a:rect l="l" t="t" r="r" b="b"/>
              <a:pathLst>
                <a:path w="8096" h="10424" extrusionOk="0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017075" y="2429225"/>
              <a:ext cx="733725" cy="832750"/>
            </a:xfrm>
            <a:custGeom>
              <a:avLst/>
              <a:gdLst/>
              <a:ahLst/>
              <a:cxnLst/>
              <a:rect l="l" t="t" r="r" b="b"/>
              <a:pathLst>
                <a:path w="29349" h="33310" extrusionOk="0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18"/>
          <p:cNvGrpSpPr/>
          <p:nvPr/>
        </p:nvGrpSpPr>
        <p:grpSpPr>
          <a:xfrm rot="8419">
            <a:off x="8177859" y="562298"/>
            <a:ext cx="413255" cy="411715"/>
            <a:chOff x="4134250" y="882850"/>
            <a:chExt cx="843375" cy="844025"/>
          </a:xfrm>
        </p:grpSpPr>
        <p:sp>
          <p:nvSpPr>
            <p:cNvPr id="862" name="Google Shape;862;p18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8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8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19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69" name="Google Shape;86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19"/>
          <p:cNvSpPr txBox="1">
            <a:spLocks noGrp="1"/>
          </p:cNvSpPr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1" name="Google Shape;871;p19"/>
          <p:cNvSpPr/>
          <p:nvPr/>
        </p:nvSpPr>
        <p:spPr>
          <a:xfrm>
            <a:off x="5130000" y="1538413"/>
            <a:ext cx="3305400" cy="1161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19"/>
          <p:cNvSpPr/>
          <p:nvPr/>
        </p:nvSpPr>
        <p:spPr>
          <a:xfrm>
            <a:off x="708600" y="1538425"/>
            <a:ext cx="3305400" cy="1161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19"/>
          <p:cNvSpPr/>
          <p:nvPr/>
        </p:nvSpPr>
        <p:spPr>
          <a:xfrm>
            <a:off x="708600" y="3353925"/>
            <a:ext cx="3305400" cy="1161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19"/>
          <p:cNvSpPr/>
          <p:nvPr/>
        </p:nvSpPr>
        <p:spPr>
          <a:xfrm>
            <a:off x="5130000" y="3353925"/>
            <a:ext cx="3305400" cy="1161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19"/>
          <p:cNvSpPr txBox="1">
            <a:spLocks noGrp="1"/>
          </p:cNvSpPr>
          <p:nvPr>
            <p:ph type="subTitle" idx="1"/>
          </p:nvPr>
        </p:nvSpPr>
        <p:spPr>
          <a:xfrm>
            <a:off x="1686250" y="2060813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76" name="Google Shape;876;p19"/>
          <p:cNvSpPr txBox="1">
            <a:spLocks noGrp="1"/>
          </p:cNvSpPr>
          <p:nvPr>
            <p:ph type="title" idx="2"/>
          </p:nvPr>
        </p:nvSpPr>
        <p:spPr>
          <a:xfrm>
            <a:off x="1686250" y="1645788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19"/>
          <p:cNvSpPr txBox="1">
            <a:spLocks noGrp="1"/>
          </p:cNvSpPr>
          <p:nvPr>
            <p:ph type="subTitle" idx="3"/>
          </p:nvPr>
        </p:nvSpPr>
        <p:spPr>
          <a:xfrm>
            <a:off x="6095325" y="2060813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78" name="Google Shape;878;p19"/>
          <p:cNvSpPr txBox="1">
            <a:spLocks noGrp="1"/>
          </p:cNvSpPr>
          <p:nvPr>
            <p:ph type="title" idx="4"/>
          </p:nvPr>
        </p:nvSpPr>
        <p:spPr>
          <a:xfrm>
            <a:off x="6095325" y="1645788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19"/>
          <p:cNvSpPr txBox="1">
            <a:spLocks noGrp="1"/>
          </p:cNvSpPr>
          <p:nvPr>
            <p:ph type="subTitle" idx="5"/>
          </p:nvPr>
        </p:nvSpPr>
        <p:spPr>
          <a:xfrm>
            <a:off x="1686238" y="387653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0" name="Google Shape;880;p19"/>
          <p:cNvSpPr txBox="1">
            <a:spLocks noGrp="1"/>
          </p:cNvSpPr>
          <p:nvPr>
            <p:ph type="title" idx="6"/>
          </p:nvPr>
        </p:nvSpPr>
        <p:spPr>
          <a:xfrm>
            <a:off x="1686238" y="3452963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19"/>
          <p:cNvSpPr txBox="1">
            <a:spLocks noGrp="1"/>
          </p:cNvSpPr>
          <p:nvPr>
            <p:ph type="subTitle" idx="7"/>
          </p:nvPr>
        </p:nvSpPr>
        <p:spPr>
          <a:xfrm>
            <a:off x="6095313" y="387653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2" name="Google Shape;882;p19"/>
          <p:cNvSpPr txBox="1">
            <a:spLocks noGrp="1"/>
          </p:cNvSpPr>
          <p:nvPr>
            <p:ph type="title" idx="8"/>
          </p:nvPr>
        </p:nvSpPr>
        <p:spPr>
          <a:xfrm>
            <a:off x="6095313" y="3452963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883" name="Google Shape;883;p19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4"/>
          </a:xfrm>
        </p:grpSpPr>
        <p:sp>
          <p:nvSpPr>
            <p:cNvPr id="884" name="Google Shape;884;p1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19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59"/>
          </a:xfrm>
        </p:grpSpPr>
        <p:sp>
          <p:nvSpPr>
            <p:cNvPr id="894" name="Google Shape;894;p1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19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59"/>
          </a:xfrm>
        </p:grpSpPr>
        <p:sp>
          <p:nvSpPr>
            <p:cNvPr id="898" name="Google Shape;898;p1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" name="Google Shape;901;p19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4"/>
          </a:xfrm>
        </p:grpSpPr>
        <p:sp>
          <p:nvSpPr>
            <p:cNvPr id="902" name="Google Shape;902;p1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" name="Google Shape;911;p19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4"/>
          </a:xfrm>
        </p:grpSpPr>
        <p:sp>
          <p:nvSpPr>
            <p:cNvPr id="912" name="Google Shape;912;p1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19"/>
          <p:cNvGrpSpPr/>
          <p:nvPr/>
        </p:nvGrpSpPr>
        <p:grpSpPr>
          <a:xfrm flipH="1">
            <a:off x="623146" y="4710364"/>
            <a:ext cx="193699" cy="185318"/>
            <a:chOff x="3483800" y="1530650"/>
            <a:chExt cx="1459674" cy="1397574"/>
          </a:xfrm>
        </p:grpSpPr>
        <p:sp>
          <p:nvSpPr>
            <p:cNvPr id="922" name="Google Shape;922;p1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flipH="1">
            <a:off x="8533957" y="213994"/>
            <a:ext cx="351053" cy="326014"/>
            <a:chOff x="3931664" y="3196564"/>
            <a:chExt cx="819834" cy="761359"/>
          </a:xfrm>
        </p:grpSpPr>
        <p:sp>
          <p:nvSpPr>
            <p:cNvPr id="932" name="Google Shape;932;p1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20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37" name="Google Shape;93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8" name="Google Shape;938;p20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9" name="Google Shape;939;p20"/>
          <p:cNvSpPr txBox="1">
            <a:spLocks noGrp="1"/>
          </p:cNvSpPr>
          <p:nvPr>
            <p:ph type="subTitle" idx="1"/>
          </p:nvPr>
        </p:nvSpPr>
        <p:spPr>
          <a:xfrm>
            <a:off x="3472650" y="2411050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0" name="Google Shape;940;p20"/>
          <p:cNvSpPr txBox="1">
            <a:spLocks noGrp="1"/>
          </p:cNvSpPr>
          <p:nvPr>
            <p:ph type="title" idx="2"/>
          </p:nvPr>
        </p:nvSpPr>
        <p:spPr>
          <a:xfrm>
            <a:off x="3472650" y="1992850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1" name="Google Shape;941;p20"/>
          <p:cNvSpPr txBox="1">
            <a:spLocks noGrp="1"/>
          </p:cNvSpPr>
          <p:nvPr>
            <p:ph type="subTitle" idx="3"/>
          </p:nvPr>
        </p:nvSpPr>
        <p:spPr>
          <a:xfrm>
            <a:off x="6225300" y="2411050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2" name="Google Shape;942;p20"/>
          <p:cNvSpPr txBox="1">
            <a:spLocks noGrp="1"/>
          </p:cNvSpPr>
          <p:nvPr>
            <p:ph type="title" idx="4"/>
          </p:nvPr>
        </p:nvSpPr>
        <p:spPr>
          <a:xfrm>
            <a:off x="6225300" y="1992850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3" name="Google Shape;943;p20"/>
          <p:cNvSpPr txBox="1">
            <a:spLocks noGrp="1"/>
          </p:cNvSpPr>
          <p:nvPr>
            <p:ph type="subTitle" idx="5"/>
          </p:nvPr>
        </p:nvSpPr>
        <p:spPr>
          <a:xfrm>
            <a:off x="3472638" y="407518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4" name="Google Shape;944;p20"/>
          <p:cNvSpPr txBox="1">
            <a:spLocks noGrp="1"/>
          </p:cNvSpPr>
          <p:nvPr>
            <p:ph type="title" idx="6"/>
          </p:nvPr>
        </p:nvSpPr>
        <p:spPr>
          <a:xfrm>
            <a:off x="3472638" y="3656988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5" name="Google Shape;945;p20"/>
          <p:cNvSpPr txBox="1">
            <a:spLocks noGrp="1"/>
          </p:cNvSpPr>
          <p:nvPr>
            <p:ph type="subTitle" idx="7"/>
          </p:nvPr>
        </p:nvSpPr>
        <p:spPr>
          <a:xfrm>
            <a:off x="6225288" y="407518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6" name="Google Shape;946;p20"/>
          <p:cNvSpPr txBox="1">
            <a:spLocks noGrp="1"/>
          </p:cNvSpPr>
          <p:nvPr>
            <p:ph type="title" idx="8"/>
          </p:nvPr>
        </p:nvSpPr>
        <p:spPr>
          <a:xfrm>
            <a:off x="6225288" y="3656988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7" name="Google Shape;947;p20"/>
          <p:cNvSpPr txBox="1">
            <a:spLocks noGrp="1"/>
          </p:cNvSpPr>
          <p:nvPr>
            <p:ph type="subTitle" idx="9"/>
          </p:nvPr>
        </p:nvSpPr>
        <p:spPr>
          <a:xfrm>
            <a:off x="720000" y="2411050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8" name="Google Shape;948;p20"/>
          <p:cNvSpPr txBox="1">
            <a:spLocks noGrp="1"/>
          </p:cNvSpPr>
          <p:nvPr>
            <p:ph type="title" idx="13"/>
          </p:nvPr>
        </p:nvSpPr>
        <p:spPr>
          <a:xfrm>
            <a:off x="720000" y="1992850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9" name="Google Shape;949;p20"/>
          <p:cNvSpPr txBox="1">
            <a:spLocks noGrp="1"/>
          </p:cNvSpPr>
          <p:nvPr>
            <p:ph type="subTitle" idx="14"/>
          </p:nvPr>
        </p:nvSpPr>
        <p:spPr>
          <a:xfrm>
            <a:off x="719988" y="407518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0" name="Google Shape;950;p20"/>
          <p:cNvSpPr txBox="1">
            <a:spLocks noGrp="1"/>
          </p:cNvSpPr>
          <p:nvPr>
            <p:ph type="title" idx="15"/>
          </p:nvPr>
        </p:nvSpPr>
        <p:spPr>
          <a:xfrm>
            <a:off x="719988" y="3656988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51" name="Google Shape;951;p20"/>
          <p:cNvGrpSpPr/>
          <p:nvPr/>
        </p:nvGrpSpPr>
        <p:grpSpPr>
          <a:xfrm rot="3203653">
            <a:off x="118866" y="1131351"/>
            <a:ext cx="297660" cy="239057"/>
            <a:chOff x="3483800" y="1530650"/>
            <a:chExt cx="1459674" cy="1397574"/>
          </a:xfrm>
        </p:grpSpPr>
        <p:sp>
          <p:nvSpPr>
            <p:cNvPr id="952" name="Google Shape;952;p2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" name="Google Shape;961;p20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59"/>
          </a:xfrm>
        </p:grpSpPr>
        <p:sp>
          <p:nvSpPr>
            <p:cNvPr id="962" name="Google Shape;962;p20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0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20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4"/>
          </a:xfrm>
        </p:grpSpPr>
        <p:sp>
          <p:nvSpPr>
            <p:cNvPr id="966" name="Google Shape;966;p2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20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59"/>
          </a:xfrm>
        </p:grpSpPr>
        <p:sp>
          <p:nvSpPr>
            <p:cNvPr id="976" name="Google Shape;976;p20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0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20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59"/>
          </a:xfrm>
        </p:grpSpPr>
        <p:sp>
          <p:nvSpPr>
            <p:cNvPr id="980" name="Google Shape;980;p20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0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0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20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4"/>
          </a:xfrm>
        </p:grpSpPr>
        <p:sp>
          <p:nvSpPr>
            <p:cNvPr id="984" name="Google Shape;984;p2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3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/>
          <p:nvPr/>
        </p:nvSpPr>
        <p:spPr>
          <a:xfrm flipH="1">
            <a:off x="-252064" y="-78198"/>
            <a:ext cx="4824064" cy="5976465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3"/>
          <p:cNvSpPr/>
          <p:nvPr/>
        </p:nvSpPr>
        <p:spPr>
          <a:xfrm rot="-9970999" flipH="1">
            <a:off x="5653541" y="-1105621"/>
            <a:ext cx="5170845" cy="571434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" name="Google Shape;116;p3"/>
          <p:cNvGrpSpPr/>
          <p:nvPr/>
        </p:nvGrpSpPr>
        <p:grpSpPr>
          <a:xfrm rot="-1953277">
            <a:off x="7233350" y="3280679"/>
            <a:ext cx="2042473" cy="2462065"/>
            <a:chOff x="2705025" y="356575"/>
            <a:chExt cx="1582750" cy="1907900"/>
          </a:xfrm>
        </p:grpSpPr>
        <p:sp>
          <p:nvSpPr>
            <p:cNvPr id="117" name="Google Shape;117;p3"/>
            <p:cNvSpPr/>
            <p:nvPr/>
          </p:nvSpPr>
          <p:spPr>
            <a:xfrm>
              <a:off x="3026450" y="831475"/>
              <a:ext cx="944275" cy="944900"/>
            </a:xfrm>
            <a:custGeom>
              <a:avLst/>
              <a:gdLst/>
              <a:ahLst/>
              <a:cxnLst/>
              <a:rect l="l" t="t" r="r" b="b"/>
              <a:pathLst>
                <a:path w="37771" h="37796" extrusionOk="0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3400525" y="1528850"/>
              <a:ext cx="513175" cy="247525"/>
            </a:xfrm>
            <a:custGeom>
              <a:avLst/>
              <a:gdLst/>
              <a:ahLst/>
              <a:cxnLst/>
              <a:rect l="l" t="t" r="r" b="b"/>
              <a:pathLst>
                <a:path w="20527" h="9901" extrusionOk="0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3026450" y="983100"/>
              <a:ext cx="943650" cy="723725"/>
            </a:xfrm>
            <a:custGeom>
              <a:avLst/>
              <a:gdLst/>
              <a:ahLst/>
              <a:cxnLst/>
              <a:rect l="l" t="t" r="r" b="b"/>
              <a:pathLst>
                <a:path w="37746" h="28949" extrusionOk="0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064675" y="831475"/>
              <a:ext cx="689250" cy="285125"/>
            </a:xfrm>
            <a:custGeom>
              <a:avLst/>
              <a:gdLst/>
              <a:ahLst/>
              <a:cxnLst/>
              <a:rect l="l" t="t" r="r" b="b"/>
              <a:pathLst>
                <a:path w="27570" h="11405" extrusionOk="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3569700" y="1218075"/>
              <a:ext cx="401025" cy="384750"/>
            </a:xfrm>
            <a:custGeom>
              <a:avLst/>
              <a:gdLst/>
              <a:ahLst/>
              <a:cxnLst/>
              <a:rect l="l" t="t" r="r" b="b"/>
              <a:pathLst>
                <a:path w="16041" h="15390" extrusionOk="0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3061550" y="1302325"/>
              <a:ext cx="609675" cy="324925"/>
            </a:xfrm>
            <a:custGeom>
              <a:avLst/>
              <a:gdLst/>
              <a:ahLst/>
              <a:cxnLst/>
              <a:rect l="l" t="t" r="r" b="b"/>
              <a:pathLst>
                <a:path w="24387" h="12997" extrusionOk="0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612300" y="1022575"/>
              <a:ext cx="303300" cy="202100"/>
            </a:xfrm>
            <a:custGeom>
              <a:avLst/>
              <a:gdLst/>
              <a:ahLst/>
              <a:cxnLst/>
              <a:rect l="l" t="t" r="r" b="b"/>
              <a:pathLst>
                <a:path w="12132" h="8084" extrusionOk="0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032100" y="1148400"/>
              <a:ext cx="332725" cy="85975"/>
            </a:xfrm>
            <a:custGeom>
              <a:avLst/>
              <a:gdLst/>
              <a:ahLst/>
              <a:cxnLst/>
              <a:rect l="l" t="t" r="r" b="b"/>
              <a:pathLst>
                <a:path w="13309" h="3439" extrusionOk="0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3175575" y="831475"/>
              <a:ext cx="392900" cy="131850"/>
            </a:xfrm>
            <a:custGeom>
              <a:avLst/>
              <a:gdLst/>
              <a:ahLst/>
              <a:cxnLst/>
              <a:rect l="l" t="t" r="r" b="b"/>
              <a:pathLst>
                <a:path w="15716" h="5274" extrusionOk="0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3198775" y="872200"/>
              <a:ext cx="771950" cy="904175"/>
            </a:xfrm>
            <a:custGeom>
              <a:avLst/>
              <a:gdLst/>
              <a:ahLst/>
              <a:cxnLst/>
              <a:rect l="l" t="t" r="r" b="b"/>
              <a:pathLst>
                <a:path w="30878" h="36167" extrusionOk="0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705025" y="356575"/>
              <a:ext cx="1582750" cy="1907900"/>
            </a:xfrm>
            <a:custGeom>
              <a:avLst/>
              <a:gdLst/>
              <a:ahLst/>
              <a:cxnLst/>
              <a:rect l="l" t="t" r="r" b="b"/>
              <a:pathLst>
                <a:path w="63310" h="76316" extrusionOk="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Google Shape;128;p3"/>
          <p:cNvGrpSpPr/>
          <p:nvPr/>
        </p:nvGrpSpPr>
        <p:grpSpPr>
          <a:xfrm>
            <a:off x="498409" y="1604250"/>
            <a:ext cx="308283" cy="294609"/>
            <a:chOff x="3483800" y="1530650"/>
            <a:chExt cx="1459674" cy="1397574"/>
          </a:xfrm>
        </p:grpSpPr>
        <p:sp>
          <p:nvSpPr>
            <p:cNvPr id="129" name="Google Shape;129;p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3"/>
          <p:cNvGrpSpPr/>
          <p:nvPr/>
        </p:nvGrpSpPr>
        <p:grpSpPr>
          <a:xfrm rot="3907081">
            <a:off x="7078935" y="1546583"/>
            <a:ext cx="153542" cy="142591"/>
            <a:chOff x="3931664" y="3196564"/>
            <a:chExt cx="819834" cy="761359"/>
          </a:xfrm>
        </p:grpSpPr>
        <p:sp>
          <p:nvSpPr>
            <p:cNvPr id="139" name="Google Shape;139;p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" name="Google Shape;142;p3"/>
          <p:cNvGrpSpPr/>
          <p:nvPr/>
        </p:nvGrpSpPr>
        <p:grpSpPr>
          <a:xfrm rot="-2977161">
            <a:off x="3670185" y="4602124"/>
            <a:ext cx="288648" cy="268060"/>
            <a:chOff x="3931664" y="3196564"/>
            <a:chExt cx="819834" cy="761359"/>
          </a:xfrm>
        </p:grpSpPr>
        <p:sp>
          <p:nvSpPr>
            <p:cNvPr id="143" name="Google Shape;143;p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3"/>
          <p:cNvGrpSpPr/>
          <p:nvPr/>
        </p:nvGrpSpPr>
        <p:grpSpPr>
          <a:xfrm rot="-2011775">
            <a:off x="6731571" y="900792"/>
            <a:ext cx="375775" cy="359090"/>
            <a:chOff x="3483800" y="1530650"/>
            <a:chExt cx="1459674" cy="1397574"/>
          </a:xfrm>
        </p:grpSpPr>
        <p:sp>
          <p:nvSpPr>
            <p:cNvPr id="147" name="Google Shape;147;p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3"/>
          <p:cNvGrpSpPr/>
          <p:nvPr/>
        </p:nvGrpSpPr>
        <p:grpSpPr>
          <a:xfrm rot="3907383">
            <a:off x="1116907" y="1177468"/>
            <a:ext cx="235229" cy="218451"/>
            <a:chOff x="3931664" y="3196564"/>
            <a:chExt cx="819834" cy="761359"/>
          </a:xfrm>
        </p:grpSpPr>
        <p:sp>
          <p:nvSpPr>
            <p:cNvPr id="157" name="Google Shape;157;p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60;p3"/>
          <p:cNvSpPr txBox="1">
            <a:spLocks noGrp="1"/>
          </p:cNvSpPr>
          <p:nvPr>
            <p:ph type="title"/>
          </p:nvPr>
        </p:nvSpPr>
        <p:spPr>
          <a:xfrm>
            <a:off x="2549400" y="2150850"/>
            <a:ext cx="40452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1" name="Google Shape;161;p3"/>
          <p:cNvSpPr txBox="1">
            <a:spLocks noGrp="1"/>
          </p:cNvSpPr>
          <p:nvPr>
            <p:ph type="title" idx="2" hasCustomPrompt="1"/>
          </p:nvPr>
        </p:nvSpPr>
        <p:spPr>
          <a:xfrm>
            <a:off x="4010100" y="1026550"/>
            <a:ext cx="1123800" cy="93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2" name="Google Shape;162;p3"/>
          <p:cNvSpPr txBox="1">
            <a:spLocks noGrp="1"/>
          </p:cNvSpPr>
          <p:nvPr>
            <p:ph type="subTitle" idx="1"/>
          </p:nvPr>
        </p:nvSpPr>
        <p:spPr>
          <a:xfrm>
            <a:off x="2549400" y="3180050"/>
            <a:ext cx="40452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63" name="Google Shape;163;p3"/>
          <p:cNvGrpSpPr/>
          <p:nvPr/>
        </p:nvGrpSpPr>
        <p:grpSpPr>
          <a:xfrm>
            <a:off x="998376" y="190487"/>
            <a:ext cx="699037" cy="699037"/>
            <a:chOff x="1565300" y="733100"/>
            <a:chExt cx="1143525" cy="1143525"/>
          </a:xfrm>
        </p:grpSpPr>
        <p:sp>
          <p:nvSpPr>
            <p:cNvPr id="164" name="Google Shape;164;p3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3"/>
          <p:cNvGrpSpPr/>
          <p:nvPr/>
        </p:nvGrpSpPr>
        <p:grpSpPr>
          <a:xfrm rot="-895738">
            <a:off x="359618" y="-299817"/>
            <a:ext cx="1016157" cy="1012457"/>
            <a:chOff x="4134250" y="882850"/>
            <a:chExt cx="843375" cy="844025"/>
          </a:xfrm>
        </p:grpSpPr>
        <p:sp>
          <p:nvSpPr>
            <p:cNvPr id="172" name="Google Shape;172;p3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ign">
  <p:cSld name="CUSTOM_8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21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5" name="Google Shape;99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762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6" name="Google Shape;996;p21"/>
          <p:cNvSpPr/>
          <p:nvPr/>
        </p:nvSpPr>
        <p:spPr>
          <a:xfrm rot="-10063475">
            <a:off x="-404704" y="-1027620"/>
            <a:ext cx="3824720" cy="4738391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" name="Google Shape;997;p21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4"/>
          </a:xfrm>
        </p:grpSpPr>
        <p:sp>
          <p:nvSpPr>
            <p:cNvPr id="998" name="Google Shape;998;p2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" name="Google Shape;1007;p21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59"/>
          </a:xfrm>
        </p:grpSpPr>
        <p:sp>
          <p:nvSpPr>
            <p:cNvPr id="1008" name="Google Shape;1008;p2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011;p21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4"/>
          </a:xfrm>
        </p:grpSpPr>
        <p:sp>
          <p:nvSpPr>
            <p:cNvPr id="1012" name="Google Shape;1012;p2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" name="Google Shape;1021;p21"/>
          <p:cNvGrpSpPr/>
          <p:nvPr/>
        </p:nvGrpSpPr>
        <p:grpSpPr>
          <a:xfrm>
            <a:off x="177535" y="4385606"/>
            <a:ext cx="374992" cy="348246"/>
            <a:chOff x="3931664" y="3196564"/>
            <a:chExt cx="819834" cy="761359"/>
          </a:xfrm>
        </p:grpSpPr>
        <p:sp>
          <p:nvSpPr>
            <p:cNvPr id="1022" name="Google Shape;1022;p2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" name="Google Shape;1025;p21"/>
          <p:cNvGrpSpPr/>
          <p:nvPr/>
        </p:nvGrpSpPr>
        <p:grpSpPr>
          <a:xfrm rot="3205120">
            <a:off x="260683" y="1899870"/>
            <a:ext cx="208678" cy="167461"/>
            <a:chOff x="3483800" y="1530650"/>
            <a:chExt cx="1459674" cy="1397574"/>
          </a:xfrm>
        </p:grpSpPr>
        <p:sp>
          <p:nvSpPr>
            <p:cNvPr id="1026" name="Google Shape;1026;p2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" name="Google Shape;1035;p21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59"/>
          </a:xfrm>
        </p:grpSpPr>
        <p:sp>
          <p:nvSpPr>
            <p:cNvPr id="1036" name="Google Shape;1036;p2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9" name="Google Shape;1039;p21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9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22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2" name="Google Shape;104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2"/>
          <p:cNvSpPr txBox="1">
            <a:spLocks noGrp="1"/>
          </p:cNvSpPr>
          <p:nvPr>
            <p:ph type="title" hasCustomPrompt="1"/>
          </p:nvPr>
        </p:nvSpPr>
        <p:spPr>
          <a:xfrm>
            <a:off x="2189475" y="630100"/>
            <a:ext cx="4770000" cy="80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4" name="Google Shape;1044;p22"/>
          <p:cNvSpPr txBox="1">
            <a:spLocks noGrp="1"/>
          </p:cNvSpPr>
          <p:nvPr>
            <p:ph type="subTitle" idx="1"/>
          </p:nvPr>
        </p:nvSpPr>
        <p:spPr>
          <a:xfrm>
            <a:off x="2189475" y="1436200"/>
            <a:ext cx="4770000" cy="3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5" name="Google Shape;1045;p22"/>
          <p:cNvSpPr txBox="1">
            <a:spLocks noGrp="1"/>
          </p:cNvSpPr>
          <p:nvPr>
            <p:ph type="title" idx="2" hasCustomPrompt="1"/>
          </p:nvPr>
        </p:nvSpPr>
        <p:spPr>
          <a:xfrm>
            <a:off x="2189475" y="1984538"/>
            <a:ext cx="4770000" cy="80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6" name="Google Shape;1046;p22"/>
          <p:cNvSpPr txBox="1">
            <a:spLocks noGrp="1"/>
          </p:cNvSpPr>
          <p:nvPr>
            <p:ph type="subTitle" idx="3"/>
          </p:nvPr>
        </p:nvSpPr>
        <p:spPr>
          <a:xfrm>
            <a:off x="2189475" y="2790589"/>
            <a:ext cx="4770000" cy="3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7" name="Google Shape;1047;p22"/>
          <p:cNvSpPr txBox="1">
            <a:spLocks noGrp="1"/>
          </p:cNvSpPr>
          <p:nvPr>
            <p:ph type="title" idx="4" hasCustomPrompt="1"/>
          </p:nvPr>
        </p:nvSpPr>
        <p:spPr>
          <a:xfrm>
            <a:off x="2189475" y="3339000"/>
            <a:ext cx="4770000" cy="80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8" name="Google Shape;1048;p22"/>
          <p:cNvSpPr txBox="1">
            <a:spLocks noGrp="1"/>
          </p:cNvSpPr>
          <p:nvPr>
            <p:ph type="subTitle" idx="5"/>
          </p:nvPr>
        </p:nvSpPr>
        <p:spPr>
          <a:xfrm>
            <a:off x="2189475" y="4145002"/>
            <a:ext cx="4770000" cy="3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9" name="Google Shape;1049;p22"/>
          <p:cNvSpPr/>
          <p:nvPr/>
        </p:nvSpPr>
        <p:spPr>
          <a:xfrm rot="804923" flipH="1">
            <a:off x="-1842925" y="765347"/>
            <a:ext cx="5129334" cy="5668472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22"/>
          <p:cNvSpPr/>
          <p:nvPr/>
        </p:nvSpPr>
        <p:spPr>
          <a:xfrm rot="-2700000" flipH="1">
            <a:off x="5766545" y="-3226941"/>
            <a:ext cx="6454584" cy="7133018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1" name="Google Shape;1051;p22"/>
          <p:cNvGrpSpPr/>
          <p:nvPr/>
        </p:nvGrpSpPr>
        <p:grpSpPr>
          <a:xfrm flipH="1">
            <a:off x="630193" y="412327"/>
            <a:ext cx="666556" cy="666556"/>
            <a:chOff x="1852275" y="2571450"/>
            <a:chExt cx="506925" cy="506925"/>
          </a:xfrm>
        </p:grpSpPr>
        <p:sp>
          <p:nvSpPr>
            <p:cNvPr id="1052" name="Google Shape;1052;p22"/>
            <p:cNvSpPr/>
            <p:nvPr/>
          </p:nvSpPr>
          <p:spPr>
            <a:xfrm>
              <a:off x="1852275" y="2571450"/>
              <a:ext cx="506925" cy="506925"/>
            </a:xfrm>
            <a:custGeom>
              <a:avLst/>
              <a:gdLst/>
              <a:ahLst/>
              <a:cxnLst/>
              <a:rect l="l" t="t" r="r" b="b"/>
              <a:pathLst>
                <a:path w="20277" h="20277" extrusionOk="0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2"/>
            <p:cNvSpPr/>
            <p:nvPr/>
          </p:nvSpPr>
          <p:spPr>
            <a:xfrm>
              <a:off x="1921825" y="2571450"/>
              <a:ext cx="437375" cy="318900"/>
            </a:xfrm>
            <a:custGeom>
              <a:avLst/>
              <a:gdLst/>
              <a:ahLst/>
              <a:cxnLst/>
              <a:rect l="l" t="t" r="r" b="b"/>
              <a:pathLst>
                <a:path w="17495" h="12756" extrusionOk="0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2"/>
            <p:cNvSpPr/>
            <p:nvPr/>
          </p:nvSpPr>
          <p:spPr>
            <a:xfrm>
              <a:off x="1852275" y="2757550"/>
              <a:ext cx="469325" cy="320825"/>
            </a:xfrm>
            <a:custGeom>
              <a:avLst/>
              <a:gdLst/>
              <a:ahLst/>
              <a:cxnLst/>
              <a:rect l="l" t="t" r="r" b="b"/>
              <a:pathLst>
                <a:path w="18773" h="12833" extrusionOk="0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2"/>
            <p:cNvSpPr/>
            <p:nvPr/>
          </p:nvSpPr>
          <p:spPr>
            <a:xfrm>
              <a:off x="2171200" y="2708325"/>
              <a:ext cx="128675" cy="122575"/>
            </a:xfrm>
            <a:custGeom>
              <a:avLst/>
              <a:gdLst/>
              <a:ahLst/>
              <a:cxnLst/>
              <a:rect l="l" t="t" r="r" b="b"/>
              <a:pathLst>
                <a:path w="5147" h="4903" extrusionOk="0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2"/>
            <p:cNvSpPr/>
            <p:nvPr/>
          </p:nvSpPr>
          <p:spPr>
            <a:xfrm>
              <a:off x="1877075" y="2819800"/>
              <a:ext cx="67600" cy="45275"/>
            </a:xfrm>
            <a:custGeom>
              <a:avLst/>
              <a:gdLst/>
              <a:ahLst/>
              <a:cxnLst/>
              <a:rect l="l" t="t" r="r" b="b"/>
              <a:pathLst>
                <a:path w="2704" h="1811" extrusionOk="0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2"/>
            <p:cNvSpPr/>
            <p:nvPr/>
          </p:nvSpPr>
          <p:spPr>
            <a:xfrm>
              <a:off x="2013300" y="2730975"/>
              <a:ext cx="113025" cy="59975"/>
            </a:xfrm>
            <a:custGeom>
              <a:avLst/>
              <a:gdLst/>
              <a:ahLst/>
              <a:cxnLst/>
              <a:rect l="l" t="t" r="r" b="b"/>
              <a:pathLst>
                <a:path w="4521" h="2399" extrusionOk="0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2"/>
            <p:cNvSpPr/>
            <p:nvPr/>
          </p:nvSpPr>
          <p:spPr>
            <a:xfrm>
              <a:off x="1909925" y="2614700"/>
              <a:ext cx="449275" cy="463675"/>
            </a:xfrm>
            <a:custGeom>
              <a:avLst/>
              <a:gdLst/>
              <a:ahLst/>
              <a:cxnLst/>
              <a:rect l="l" t="t" r="r" b="b"/>
              <a:pathLst>
                <a:path w="17971" h="18547" extrusionOk="0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" name="Google Shape;1059;p22"/>
          <p:cNvGrpSpPr/>
          <p:nvPr/>
        </p:nvGrpSpPr>
        <p:grpSpPr>
          <a:xfrm rot="8100000">
            <a:off x="-88855" y="-156259"/>
            <a:ext cx="945223" cy="945223"/>
            <a:chOff x="2751400" y="2498775"/>
            <a:chExt cx="652900" cy="652900"/>
          </a:xfrm>
        </p:grpSpPr>
        <p:sp>
          <p:nvSpPr>
            <p:cNvPr id="1060" name="Google Shape;1060;p22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2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2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2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2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2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2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2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2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" name="Google Shape;1069;p22"/>
          <p:cNvGrpSpPr/>
          <p:nvPr/>
        </p:nvGrpSpPr>
        <p:grpSpPr>
          <a:xfrm rot="10800000">
            <a:off x="8124511" y="4040371"/>
            <a:ext cx="1304506" cy="1304506"/>
            <a:chOff x="591150" y="540000"/>
            <a:chExt cx="1040525" cy="1040525"/>
          </a:xfrm>
        </p:grpSpPr>
        <p:sp>
          <p:nvSpPr>
            <p:cNvPr id="1070" name="Google Shape;1070;p22"/>
            <p:cNvSpPr/>
            <p:nvPr/>
          </p:nvSpPr>
          <p:spPr>
            <a:xfrm>
              <a:off x="591150" y="540000"/>
              <a:ext cx="1040525" cy="1040525"/>
            </a:xfrm>
            <a:custGeom>
              <a:avLst/>
              <a:gdLst/>
              <a:ahLst/>
              <a:cxnLst/>
              <a:rect l="l" t="t" r="r" b="b"/>
              <a:pathLst>
                <a:path w="37345" h="37345" extrusionOk="0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2"/>
            <p:cNvSpPr/>
            <p:nvPr/>
          </p:nvSpPr>
          <p:spPr>
            <a:xfrm>
              <a:off x="591150" y="759975"/>
              <a:ext cx="1040525" cy="602359"/>
            </a:xfrm>
            <a:custGeom>
              <a:avLst/>
              <a:gdLst/>
              <a:ahLst/>
              <a:cxnLst/>
              <a:rect l="l" t="t" r="r" b="b"/>
              <a:pathLst>
                <a:path w="37345" h="21619" extrusionOk="0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2"/>
            <p:cNvSpPr/>
            <p:nvPr/>
          </p:nvSpPr>
          <p:spPr>
            <a:xfrm>
              <a:off x="745481" y="540000"/>
              <a:ext cx="710215" cy="295343"/>
            </a:xfrm>
            <a:custGeom>
              <a:avLst/>
              <a:gdLst/>
              <a:ahLst/>
              <a:cxnLst/>
              <a:rect l="l" t="t" r="r" b="b"/>
              <a:pathLst>
                <a:path w="25490" h="10600" extrusionOk="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2"/>
            <p:cNvSpPr/>
            <p:nvPr/>
          </p:nvSpPr>
          <p:spPr>
            <a:xfrm>
              <a:off x="783206" y="1371779"/>
              <a:ext cx="731140" cy="208746"/>
            </a:xfrm>
            <a:custGeom>
              <a:avLst/>
              <a:gdLst/>
              <a:ahLst/>
              <a:cxnLst/>
              <a:rect l="l" t="t" r="r" b="b"/>
              <a:pathLst>
                <a:path w="26241" h="7492" extrusionOk="0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2"/>
            <p:cNvSpPr/>
            <p:nvPr/>
          </p:nvSpPr>
          <p:spPr>
            <a:xfrm>
              <a:off x="751778" y="795583"/>
              <a:ext cx="199050" cy="118889"/>
            </a:xfrm>
            <a:custGeom>
              <a:avLst/>
              <a:gdLst/>
              <a:ahLst/>
              <a:cxnLst/>
              <a:rect l="l" t="t" r="r" b="b"/>
              <a:pathLst>
                <a:path w="7144" h="4267" extrusionOk="0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2"/>
            <p:cNvSpPr/>
            <p:nvPr/>
          </p:nvSpPr>
          <p:spPr>
            <a:xfrm>
              <a:off x="1035278" y="771315"/>
              <a:ext cx="567058" cy="640977"/>
            </a:xfrm>
            <a:custGeom>
              <a:avLst/>
              <a:gdLst/>
              <a:ahLst/>
              <a:cxnLst/>
              <a:rect l="l" t="t" r="r" b="b"/>
              <a:pathLst>
                <a:path w="20352" h="23005" extrusionOk="0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2"/>
            <p:cNvSpPr/>
            <p:nvPr/>
          </p:nvSpPr>
          <p:spPr>
            <a:xfrm>
              <a:off x="816725" y="540000"/>
              <a:ext cx="483944" cy="230423"/>
            </a:xfrm>
            <a:custGeom>
              <a:avLst/>
              <a:gdLst/>
              <a:ahLst/>
              <a:cxnLst/>
              <a:rect l="l" t="t" r="r" b="b"/>
              <a:pathLst>
                <a:path w="17369" h="8270" extrusionOk="0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2"/>
            <p:cNvSpPr/>
            <p:nvPr/>
          </p:nvSpPr>
          <p:spPr>
            <a:xfrm>
              <a:off x="591150" y="889730"/>
              <a:ext cx="335910" cy="604198"/>
            </a:xfrm>
            <a:custGeom>
              <a:avLst/>
              <a:gdLst/>
              <a:ahLst/>
              <a:cxnLst/>
              <a:rect l="l" t="t" r="r" b="b"/>
              <a:pathLst>
                <a:path w="12056" h="21685" extrusionOk="0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2"/>
            <p:cNvSpPr/>
            <p:nvPr/>
          </p:nvSpPr>
          <p:spPr>
            <a:xfrm>
              <a:off x="876072" y="1448318"/>
              <a:ext cx="528635" cy="132208"/>
            </a:xfrm>
            <a:custGeom>
              <a:avLst/>
              <a:gdLst/>
              <a:ahLst/>
              <a:cxnLst/>
              <a:rect l="l" t="t" r="r" b="b"/>
              <a:pathLst>
                <a:path w="18973" h="4745" extrusionOk="0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2"/>
            <p:cNvSpPr/>
            <p:nvPr/>
          </p:nvSpPr>
          <p:spPr>
            <a:xfrm>
              <a:off x="1501752" y="1180085"/>
              <a:ext cx="111756" cy="193728"/>
            </a:xfrm>
            <a:custGeom>
              <a:avLst/>
              <a:gdLst/>
              <a:ahLst/>
              <a:cxnLst/>
              <a:rect l="l" t="t" r="r" b="b"/>
              <a:pathLst>
                <a:path w="4011" h="6953" extrusionOk="0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2"/>
            <p:cNvSpPr/>
            <p:nvPr/>
          </p:nvSpPr>
          <p:spPr>
            <a:xfrm>
              <a:off x="818815" y="562346"/>
              <a:ext cx="812861" cy="1018179"/>
            </a:xfrm>
            <a:custGeom>
              <a:avLst/>
              <a:gdLst/>
              <a:ahLst/>
              <a:cxnLst/>
              <a:rect l="l" t="t" r="r" b="b"/>
              <a:pathLst>
                <a:path w="29174" h="36543" extrusionOk="0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ign 1">
  <p:cSld name="CUSTOM_10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23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83" name="Google Shape;108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4" name="Google Shape;1084;p23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085" name="Google Shape;1085;p23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4"/>
          </a:xfrm>
        </p:grpSpPr>
        <p:sp>
          <p:nvSpPr>
            <p:cNvPr id="1086" name="Google Shape;1086;p2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23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59"/>
          </a:xfrm>
        </p:grpSpPr>
        <p:sp>
          <p:nvSpPr>
            <p:cNvPr id="1096" name="Google Shape;1096;p2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23"/>
          <p:cNvGrpSpPr/>
          <p:nvPr/>
        </p:nvGrpSpPr>
        <p:grpSpPr>
          <a:xfrm rot="-2865348">
            <a:off x="-165362" y="3586213"/>
            <a:ext cx="374985" cy="348239"/>
            <a:chOff x="3931664" y="3196564"/>
            <a:chExt cx="819834" cy="761359"/>
          </a:xfrm>
        </p:grpSpPr>
        <p:sp>
          <p:nvSpPr>
            <p:cNvPr id="1100" name="Google Shape;1100;p2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" name="Google Shape;1103;p23"/>
          <p:cNvGrpSpPr/>
          <p:nvPr/>
        </p:nvGrpSpPr>
        <p:grpSpPr>
          <a:xfrm rot="-2113056">
            <a:off x="-68471" y="2140023"/>
            <a:ext cx="297664" cy="239111"/>
            <a:chOff x="3483800" y="1530650"/>
            <a:chExt cx="1459674" cy="1397574"/>
          </a:xfrm>
        </p:grpSpPr>
        <p:sp>
          <p:nvSpPr>
            <p:cNvPr id="1104" name="Google Shape;1104;p2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ign 2">
  <p:cSld name="CUSTOM_1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24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15" name="Google Shape;111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6" name="Google Shape;1116;p24"/>
          <p:cNvGrpSpPr/>
          <p:nvPr/>
        </p:nvGrpSpPr>
        <p:grpSpPr>
          <a:xfrm rot="3204101">
            <a:off x="8805038" y="4262894"/>
            <a:ext cx="197087" cy="158154"/>
            <a:chOff x="3483800" y="1530650"/>
            <a:chExt cx="1459674" cy="1397574"/>
          </a:xfrm>
        </p:grpSpPr>
        <p:sp>
          <p:nvSpPr>
            <p:cNvPr id="1117" name="Google Shape;1117;p24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" name="Google Shape;1126;p24"/>
          <p:cNvGrpSpPr/>
          <p:nvPr/>
        </p:nvGrpSpPr>
        <p:grpSpPr>
          <a:xfrm>
            <a:off x="8870511" y="958177"/>
            <a:ext cx="273497" cy="253990"/>
            <a:chOff x="3931664" y="3196564"/>
            <a:chExt cx="819834" cy="761359"/>
          </a:xfrm>
        </p:grpSpPr>
        <p:sp>
          <p:nvSpPr>
            <p:cNvPr id="1127" name="Google Shape;1127;p2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24"/>
          <p:cNvGrpSpPr/>
          <p:nvPr/>
        </p:nvGrpSpPr>
        <p:grpSpPr>
          <a:xfrm rot="3203653">
            <a:off x="8754753" y="1607001"/>
            <a:ext cx="297660" cy="239057"/>
            <a:chOff x="3483800" y="1530650"/>
            <a:chExt cx="1459674" cy="1397574"/>
          </a:xfrm>
        </p:grpSpPr>
        <p:sp>
          <p:nvSpPr>
            <p:cNvPr id="1131" name="Google Shape;1131;p24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24"/>
          <p:cNvGrpSpPr/>
          <p:nvPr/>
        </p:nvGrpSpPr>
        <p:grpSpPr>
          <a:xfrm rot="3205120">
            <a:off x="21633" y="409520"/>
            <a:ext cx="208678" cy="167461"/>
            <a:chOff x="3483800" y="1530650"/>
            <a:chExt cx="1459674" cy="1397574"/>
          </a:xfrm>
        </p:grpSpPr>
        <p:sp>
          <p:nvSpPr>
            <p:cNvPr id="1141" name="Google Shape;1141;p24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" name="Google Shape;1150;p24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59"/>
          </a:xfrm>
        </p:grpSpPr>
        <p:sp>
          <p:nvSpPr>
            <p:cNvPr id="1151" name="Google Shape;1151;p2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4" name="Google Shape;1154;p24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55" name="Google Shape;1155;p24"/>
          <p:cNvGrpSpPr/>
          <p:nvPr/>
        </p:nvGrpSpPr>
        <p:grpSpPr>
          <a:xfrm>
            <a:off x="251954" y="1066772"/>
            <a:ext cx="262265" cy="243559"/>
            <a:chOff x="3931664" y="3196564"/>
            <a:chExt cx="819834" cy="761359"/>
          </a:xfrm>
        </p:grpSpPr>
        <p:sp>
          <p:nvSpPr>
            <p:cNvPr id="1156" name="Google Shape;1156;p2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5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61" name="Google Shape;116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2" name="Google Shape;1162;p25"/>
          <p:cNvSpPr txBox="1">
            <a:spLocks noGrp="1"/>
          </p:cNvSpPr>
          <p:nvPr>
            <p:ph type="title"/>
          </p:nvPr>
        </p:nvSpPr>
        <p:spPr>
          <a:xfrm>
            <a:off x="5503500" y="1822913"/>
            <a:ext cx="2920500" cy="68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3" name="Google Shape;1163;p25"/>
          <p:cNvSpPr txBox="1">
            <a:spLocks noGrp="1"/>
          </p:cNvSpPr>
          <p:nvPr>
            <p:ph type="subTitle" idx="1"/>
          </p:nvPr>
        </p:nvSpPr>
        <p:spPr>
          <a:xfrm>
            <a:off x="5503500" y="2636252"/>
            <a:ext cx="2920500" cy="81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64" name="Google Shape;1164;p25"/>
          <p:cNvSpPr/>
          <p:nvPr/>
        </p:nvSpPr>
        <p:spPr>
          <a:xfrm rot="-6766684">
            <a:off x="6428043" y="-1411391"/>
            <a:ext cx="2949608" cy="3259638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5" name="Google Shape;1165;p25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4"/>
          </a:xfrm>
        </p:grpSpPr>
        <p:sp>
          <p:nvSpPr>
            <p:cNvPr id="1166" name="Google Shape;1166;p2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5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59"/>
          </a:xfrm>
        </p:grpSpPr>
        <p:sp>
          <p:nvSpPr>
            <p:cNvPr id="1176" name="Google Shape;1176;p2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5"/>
          <p:cNvGrpSpPr/>
          <p:nvPr/>
        </p:nvGrpSpPr>
        <p:grpSpPr>
          <a:xfrm>
            <a:off x="-180561" y="641597"/>
            <a:ext cx="500427" cy="464734"/>
            <a:chOff x="3931664" y="3196564"/>
            <a:chExt cx="819834" cy="761359"/>
          </a:xfrm>
        </p:grpSpPr>
        <p:sp>
          <p:nvSpPr>
            <p:cNvPr id="1180" name="Google Shape;1180;p2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25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4"/>
          </a:xfrm>
        </p:grpSpPr>
        <p:sp>
          <p:nvSpPr>
            <p:cNvPr id="1184" name="Google Shape;1184;p2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" name="Google Shape;1193;p25"/>
          <p:cNvGrpSpPr/>
          <p:nvPr/>
        </p:nvGrpSpPr>
        <p:grpSpPr>
          <a:xfrm rot="10800000" flipH="1">
            <a:off x="8130574" y="4601398"/>
            <a:ext cx="318260" cy="295560"/>
            <a:chOff x="3931664" y="3196564"/>
            <a:chExt cx="819834" cy="761359"/>
          </a:xfrm>
        </p:grpSpPr>
        <p:sp>
          <p:nvSpPr>
            <p:cNvPr id="1194" name="Google Shape;1194;p2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" name="Google Shape;1197;p25"/>
          <p:cNvGrpSpPr/>
          <p:nvPr/>
        </p:nvGrpSpPr>
        <p:grpSpPr>
          <a:xfrm rot="10800000" flipH="1">
            <a:off x="8523729" y="3992097"/>
            <a:ext cx="193699" cy="185318"/>
            <a:chOff x="3483800" y="1530650"/>
            <a:chExt cx="1459674" cy="1397574"/>
          </a:xfrm>
        </p:grpSpPr>
        <p:sp>
          <p:nvSpPr>
            <p:cNvPr id="1198" name="Google Shape;1198;p2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25"/>
          <p:cNvGrpSpPr/>
          <p:nvPr/>
        </p:nvGrpSpPr>
        <p:grpSpPr>
          <a:xfrm rot="-6300011" flipH="1">
            <a:off x="6024652" y="-203856"/>
            <a:ext cx="666506" cy="666506"/>
            <a:chOff x="1852275" y="2571450"/>
            <a:chExt cx="506925" cy="506925"/>
          </a:xfrm>
        </p:grpSpPr>
        <p:sp>
          <p:nvSpPr>
            <p:cNvPr id="1208" name="Google Shape;1208;p25"/>
            <p:cNvSpPr/>
            <p:nvPr/>
          </p:nvSpPr>
          <p:spPr>
            <a:xfrm>
              <a:off x="1852275" y="2571450"/>
              <a:ext cx="506925" cy="506925"/>
            </a:xfrm>
            <a:custGeom>
              <a:avLst/>
              <a:gdLst/>
              <a:ahLst/>
              <a:cxnLst/>
              <a:rect l="l" t="t" r="r" b="b"/>
              <a:pathLst>
                <a:path w="20277" h="20277" extrusionOk="0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5"/>
            <p:cNvSpPr/>
            <p:nvPr/>
          </p:nvSpPr>
          <p:spPr>
            <a:xfrm>
              <a:off x="1921825" y="2571450"/>
              <a:ext cx="437375" cy="318900"/>
            </a:xfrm>
            <a:custGeom>
              <a:avLst/>
              <a:gdLst/>
              <a:ahLst/>
              <a:cxnLst/>
              <a:rect l="l" t="t" r="r" b="b"/>
              <a:pathLst>
                <a:path w="17495" h="12756" extrusionOk="0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5"/>
            <p:cNvSpPr/>
            <p:nvPr/>
          </p:nvSpPr>
          <p:spPr>
            <a:xfrm>
              <a:off x="1852275" y="2757550"/>
              <a:ext cx="469325" cy="320825"/>
            </a:xfrm>
            <a:custGeom>
              <a:avLst/>
              <a:gdLst/>
              <a:ahLst/>
              <a:cxnLst/>
              <a:rect l="l" t="t" r="r" b="b"/>
              <a:pathLst>
                <a:path w="18773" h="12833" extrusionOk="0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5"/>
            <p:cNvSpPr/>
            <p:nvPr/>
          </p:nvSpPr>
          <p:spPr>
            <a:xfrm>
              <a:off x="2171200" y="2708325"/>
              <a:ext cx="128675" cy="122575"/>
            </a:xfrm>
            <a:custGeom>
              <a:avLst/>
              <a:gdLst/>
              <a:ahLst/>
              <a:cxnLst/>
              <a:rect l="l" t="t" r="r" b="b"/>
              <a:pathLst>
                <a:path w="5147" h="4903" extrusionOk="0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5"/>
            <p:cNvSpPr/>
            <p:nvPr/>
          </p:nvSpPr>
          <p:spPr>
            <a:xfrm>
              <a:off x="1877075" y="2819800"/>
              <a:ext cx="67600" cy="45275"/>
            </a:xfrm>
            <a:custGeom>
              <a:avLst/>
              <a:gdLst/>
              <a:ahLst/>
              <a:cxnLst/>
              <a:rect l="l" t="t" r="r" b="b"/>
              <a:pathLst>
                <a:path w="2704" h="1811" extrusionOk="0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5"/>
            <p:cNvSpPr/>
            <p:nvPr/>
          </p:nvSpPr>
          <p:spPr>
            <a:xfrm>
              <a:off x="2013300" y="2730975"/>
              <a:ext cx="113025" cy="59975"/>
            </a:xfrm>
            <a:custGeom>
              <a:avLst/>
              <a:gdLst/>
              <a:ahLst/>
              <a:cxnLst/>
              <a:rect l="l" t="t" r="r" b="b"/>
              <a:pathLst>
                <a:path w="4521" h="2399" extrusionOk="0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5"/>
            <p:cNvSpPr/>
            <p:nvPr/>
          </p:nvSpPr>
          <p:spPr>
            <a:xfrm>
              <a:off x="1909925" y="2614700"/>
              <a:ext cx="449275" cy="463675"/>
            </a:xfrm>
            <a:custGeom>
              <a:avLst/>
              <a:gdLst/>
              <a:ahLst/>
              <a:cxnLst/>
              <a:rect l="l" t="t" r="r" b="b"/>
              <a:pathLst>
                <a:path w="17971" h="18547" extrusionOk="0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25"/>
          <p:cNvGrpSpPr/>
          <p:nvPr/>
        </p:nvGrpSpPr>
        <p:grpSpPr>
          <a:xfrm rot="-1799945">
            <a:off x="6466948" y="179147"/>
            <a:ext cx="500135" cy="500135"/>
            <a:chOff x="2751400" y="2498775"/>
            <a:chExt cx="652900" cy="652900"/>
          </a:xfrm>
        </p:grpSpPr>
        <p:sp>
          <p:nvSpPr>
            <p:cNvPr id="1216" name="Google Shape;1216;p25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5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5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5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5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5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5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5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5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26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7" name="Google Shape;122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8" name="Google Shape;1228;p26"/>
          <p:cNvSpPr txBox="1">
            <a:spLocks noGrp="1"/>
          </p:cNvSpPr>
          <p:nvPr>
            <p:ph type="title"/>
          </p:nvPr>
        </p:nvSpPr>
        <p:spPr>
          <a:xfrm>
            <a:off x="1549200" y="1478725"/>
            <a:ext cx="2182800" cy="103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9" name="Google Shape;1229;p26"/>
          <p:cNvSpPr txBox="1">
            <a:spLocks noGrp="1"/>
          </p:cNvSpPr>
          <p:nvPr>
            <p:ph type="subTitle" idx="1"/>
          </p:nvPr>
        </p:nvSpPr>
        <p:spPr>
          <a:xfrm>
            <a:off x="1549200" y="2837689"/>
            <a:ext cx="2920500" cy="103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230" name="Google Shape;1230;p26"/>
          <p:cNvGrpSpPr/>
          <p:nvPr/>
        </p:nvGrpSpPr>
        <p:grpSpPr>
          <a:xfrm rot="3203653">
            <a:off x="197091" y="1556026"/>
            <a:ext cx="297660" cy="239057"/>
            <a:chOff x="3483800" y="1530650"/>
            <a:chExt cx="1459674" cy="1397574"/>
          </a:xfrm>
        </p:grpSpPr>
        <p:sp>
          <p:nvSpPr>
            <p:cNvPr id="1231" name="Google Shape;1231;p2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" name="Google Shape;1240;p26"/>
          <p:cNvGrpSpPr/>
          <p:nvPr/>
        </p:nvGrpSpPr>
        <p:grpSpPr>
          <a:xfrm>
            <a:off x="1373635" y="365869"/>
            <a:ext cx="374992" cy="348246"/>
            <a:chOff x="3931664" y="3196564"/>
            <a:chExt cx="819834" cy="761359"/>
          </a:xfrm>
        </p:grpSpPr>
        <p:sp>
          <p:nvSpPr>
            <p:cNvPr id="1241" name="Google Shape;1241;p2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26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4"/>
          </a:xfrm>
        </p:grpSpPr>
        <p:sp>
          <p:nvSpPr>
            <p:cNvPr id="1245" name="Google Shape;1245;p2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" name="Google Shape;1254;p26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59"/>
          </a:xfrm>
        </p:grpSpPr>
        <p:sp>
          <p:nvSpPr>
            <p:cNvPr id="1255" name="Google Shape;1255;p2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" name="Google Shape;1258;p26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59"/>
          </a:xfrm>
        </p:grpSpPr>
        <p:sp>
          <p:nvSpPr>
            <p:cNvPr id="1259" name="Google Shape;1259;p2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2" name="Google Shape;1262;p26"/>
          <p:cNvSpPr/>
          <p:nvPr/>
        </p:nvSpPr>
        <p:spPr>
          <a:xfrm rot="-9962495">
            <a:off x="-1041962" y="-1281078"/>
            <a:ext cx="2949109" cy="3259086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3" name="Google Shape;1263;p26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4"/>
          </a:xfrm>
        </p:grpSpPr>
        <p:sp>
          <p:nvSpPr>
            <p:cNvPr id="1264" name="Google Shape;1264;p2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" name="Google Shape;1273;p26"/>
          <p:cNvGrpSpPr/>
          <p:nvPr/>
        </p:nvGrpSpPr>
        <p:grpSpPr>
          <a:xfrm rot="-1813197">
            <a:off x="4035419" y="413076"/>
            <a:ext cx="250191" cy="232308"/>
            <a:chOff x="3931664" y="3196564"/>
            <a:chExt cx="819834" cy="761359"/>
          </a:xfrm>
        </p:grpSpPr>
        <p:sp>
          <p:nvSpPr>
            <p:cNvPr id="1274" name="Google Shape;1274;p2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26"/>
          <p:cNvGrpSpPr/>
          <p:nvPr/>
        </p:nvGrpSpPr>
        <p:grpSpPr>
          <a:xfrm rot="3202496">
            <a:off x="6455782" y="205593"/>
            <a:ext cx="266451" cy="213788"/>
            <a:chOff x="3483800" y="1530650"/>
            <a:chExt cx="1459674" cy="1397574"/>
          </a:xfrm>
        </p:grpSpPr>
        <p:sp>
          <p:nvSpPr>
            <p:cNvPr id="1278" name="Google Shape;1278;p2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" name="Google Shape;1287;p26"/>
          <p:cNvGrpSpPr/>
          <p:nvPr/>
        </p:nvGrpSpPr>
        <p:grpSpPr>
          <a:xfrm>
            <a:off x="-423288" y="4459184"/>
            <a:ext cx="1143068" cy="1143068"/>
            <a:chOff x="1565300" y="733100"/>
            <a:chExt cx="1143525" cy="1143525"/>
          </a:xfrm>
        </p:grpSpPr>
        <p:sp>
          <p:nvSpPr>
            <p:cNvPr id="1288" name="Google Shape;1288;p26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6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6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6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6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6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6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27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7" name="Google Shape;1297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8" name="Google Shape;1298;p27"/>
          <p:cNvSpPr txBox="1">
            <a:spLocks noGrp="1"/>
          </p:cNvSpPr>
          <p:nvPr>
            <p:ph type="title"/>
          </p:nvPr>
        </p:nvSpPr>
        <p:spPr>
          <a:xfrm>
            <a:off x="5650188" y="1478725"/>
            <a:ext cx="1942500" cy="103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9" name="Google Shape;1299;p27"/>
          <p:cNvSpPr txBox="1">
            <a:spLocks noGrp="1"/>
          </p:cNvSpPr>
          <p:nvPr>
            <p:ph type="subTitle" idx="1"/>
          </p:nvPr>
        </p:nvSpPr>
        <p:spPr>
          <a:xfrm>
            <a:off x="4672188" y="2829961"/>
            <a:ext cx="2920500" cy="103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300" name="Google Shape;1300;p27"/>
          <p:cNvGrpSpPr/>
          <p:nvPr/>
        </p:nvGrpSpPr>
        <p:grpSpPr>
          <a:xfrm rot="-3203653" flipH="1">
            <a:off x="8677575" y="1131351"/>
            <a:ext cx="297660" cy="239057"/>
            <a:chOff x="3483800" y="1530650"/>
            <a:chExt cx="1459674" cy="1397574"/>
          </a:xfrm>
        </p:grpSpPr>
        <p:sp>
          <p:nvSpPr>
            <p:cNvPr id="1301" name="Google Shape;1301;p2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" name="Google Shape;1310;p27"/>
          <p:cNvGrpSpPr/>
          <p:nvPr/>
        </p:nvGrpSpPr>
        <p:grpSpPr>
          <a:xfrm flipH="1">
            <a:off x="7345473" y="365869"/>
            <a:ext cx="374992" cy="348246"/>
            <a:chOff x="3931664" y="3196564"/>
            <a:chExt cx="819834" cy="761359"/>
          </a:xfrm>
        </p:grpSpPr>
        <p:sp>
          <p:nvSpPr>
            <p:cNvPr id="1311" name="Google Shape;1311;p2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27"/>
          <p:cNvGrpSpPr/>
          <p:nvPr/>
        </p:nvGrpSpPr>
        <p:grpSpPr>
          <a:xfrm flipH="1">
            <a:off x="-154252" y="3817444"/>
            <a:ext cx="374992" cy="348246"/>
            <a:chOff x="3931664" y="3196564"/>
            <a:chExt cx="819834" cy="761359"/>
          </a:xfrm>
        </p:grpSpPr>
        <p:sp>
          <p:nvSpPr>
            <p:cNvPr id="1315" name="Google Shape;1315;p2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" name="Google Shape;1318;p27"/>
          <p:cNvGrpSpPr/>
          <p:nvPr/>
        </p:nvGrpSpPr>
        <p:grpSpPr>
          <a:xfrm flipH="1">
            <a:off x="8928043" y="2571744"/>
            <a:ext cx="320309" cy="297463"/>
            <a:chOff x="3931664" y="3196564"/>
            <a:chExt cx="819834" cy="761359"/>
          </a:xfrm>
        </p:grpSpPr>
        <p:sp>
          <p:nvSpPr>
            <p:cNvPr id="1319" name="Google Shape;1319;p2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27"/>
          <p:cNvGrpSpPr/>
          <p:nvPr/>
        </p:nvGrpSpPr>
        <p:grpSpPr>
          <a:xfrm rot="1813197" flipH="1">
            <a:off x="8443490" y="4379101"/>
            <a:ext cx="250191" cy="232308"/>
            <a:chOff x="3931664" y="3196564"/>
            <a:chExt cx="819834" cy="761359"/>
          </a:xfrm>
        </p:grpSpPr>
        <p:sp>
          <p:nvSpPr>
            <p:cNvPr id="1323" name="Google Shape;1323;p2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" name="Google Shape;1326;p27"/>
          <p:cNvGrpSpPr/>
          <p:nvPr/>
        </p:nvGrpSpPr>
        <p:grpSpPr>
          <a:xfrm rot="-3202496" flipH="1">
            <a:off x="2371867" y="205593"/>
            <a:ext cx="266451" cy="213788"/>
            <a:chOff x="3483800" y="1530650"/>
            <a:chExt cx="1459674" cy="1397574"/>
          </a:xfrm>
        </p:grpSpPr>
        <p:sp>
          <p:nvSpPr>
            <p:cNvPr id="1327" name="Google Shape;1327;p2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" name="Google Shape;1336;p27"/>
          <p:cNvGrpSpPr/>
          <p:nvPr/>
        </p:nvGrpSpPr>
        <p:grpSpPr>
          <a:xfrm rot="-2111922">
            <a:off x="123081" y="1672530"/>
            <a:ext cx="255260" cy="246957"/>
            <a:chOff x="3483800" y="1530650"/>
            <a:chExt cx="1459674" cy="1397574"/>
          </a:xfrm>
        </p:grpSpPr>
        <p:sp>
          <p:nvSpPr>
            <p:cNvPr id="1337" name="Google Shape;1337;p2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27"/>
          <p:cNvGrpSpPr/>
          <p:nvPr/>
        </p:nvGrpSpPr>
        <p:grpSpPr>
          <a:xfrm rot="-4322314">
            <a:off x="345217" y="4765505"/>
            <a:ext cx="167563" cy="161982"/>
            <a:chOff x="3483800" y="1530650"/>
            <a:chExt cx="1459674" cy="1397574"/>
          </a:xfrm>
        </p:grpSpPr>
        <p:sp>
          <p:nvSpPr>
            <p:cNvPr id="1347" name="Google Shape;1347;p2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28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58" name="Google Shape;135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9" name="Google Shape;1359;p28"/>
          <p:cNvSpPr txBox="1">
            <a:spLocks noGrp="1"/>
          </p:cNvSpPr>
          <p:nvPr>
            <p:ph type="title"/>
          </p:nvPr>
        </p:nvSpPr>
        <p:spPr>
          <a:xfrm>
            <a:off x="2758050" y="418850"/>
            <a:ext cx="3627900" cy="112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60" name="Google Shape;1360;p28"/>
          <p:cNvSpPr txBox="1">
            <a:spLocks noGrp="1"/>
          </p:cNvSpPr>
          <p:nvPr>
            <p:ph type="subTitle" idx="1"/>
          </p:nvPr>
        </p:nvSpPr>
        <p:spPr>
          <a:xfrm>
            <a:off x="3111750" y="2348464"/>
            <a:ext cx="2920500" cy="103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61" name="Google Shape;1361;p28"/>
          <p:cNvSpPr txBox="1"/>
          <p:nvPr/>
        </p:nvSpPr>
        <p:spPr>
          <a:xfrm>
            <a:off x="2351100" y="3710288"/>
            <a:ext cx="44418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CREDITS: This presentation template was created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icons by</a:t>
            </a:r>
            <a:r>
              <a:rPr lang="en" sz="12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</a:t>
            </a:r>
            <a:r>
              <a:rPr lang="en" sz="12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sz="1200" b="1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62" name="Google Shape;1362;p28"/>
          <p:cNvSpPr/>
          <p:nvPr/>
        </p:nvSpPr>
        <p:spPr>
          <a:xfrm rot="1675317" flipH="1">
            <a:off x="-1019267" y="-486457"/>
            <a:ext cx="5611744" cy="6173383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3" name="Google Shape;1363;p28"/>
          <p:cNvSpPr/>
          <p:nvPr/>
        </p:nvSpPr>
        <p:spPr>
          <a:xfrm flipH="1">
            <a:off x="6647600" y="-171462"/>
            <a:ext cx="4964599" cy="5486422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4" name="Google Shape;1364;p28"/>
          <p:cNvGrpSpPr/>
          <p:nvPr/>
        </p:nvGrpSpPr>
        <p:grpSpPr>
          <a:xfrm rot="-2054985">
            <a:off x="1302743" y="3223629"/>
            <a:ext cx="406156" cy="388178"/>
            <a:chOff x="3483800" y="1530650"/>
            <a:chExt cx="1459674" cy="1397574"/>
          </a:xfrm>
        </p:grpSpPr>
        <p:sp>
          <p:nvSpPr>
            <p:cNvPr id="1365" name="Google Shape;1365;p28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8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8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8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8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8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8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8"/>
          <p:cNvGrpSpPr/>
          <p:nvPr/>
        </p:nvGrpSpPr>
        <p:grpSpPr>
          <a:xfrm rot="-2977299">
            <a:off x="984163" y="1512239"/>
            <a:ext cx="194255" cy="180400"/>
            <a:chOff x="3931664" y="3196564"/>
            <a:chExt cx="819834" cy="761359"/>
          </a:xfrm>
        </p:grpSpPr>
        <p:sp>
          <p:nvSpPr>
            <p:cNvPr id="1375" name="Google Shape;1375;p2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28"/>
          <p:cNvGrpSpPr/>
          <p:nvPr/>
        </p:nvGrpSpPr>
        <p:grpSpPr>
          <a:xfrm rot="1370578">
            <a:off x="7577885" y="1527535"/>
            <a:ext cx="244552" cy="227109"/>
            <a:chOff x="3931664" y="3196564"/>
            <a:chExt cx="819834" cy="761359"/>
          </a:xfrm>
        </p:grpSpPr>
        <p:sp>
          <p:nvSpPr>
            <p:cNvPr id="1379" name="Google Shape;1379;p2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" name="Google Shape;1382;p28"/>
          <p:cNvGrpSpPr/>
          <p:nvPr/>
        </p:nvGrpSpPr>
        <p:grpSpPr>
          <a:xfrm rot="-2111919">
            <a:off x="7197062" y="2098834"/>
            <a:ext cx="212210" cy="205364"/>
            <a:chOff x="3483800" y="1530650"/>
            <a:chExt cx="1459674" cy="1397574"/>
          </a:xfrm>
        </p:grpSpPr>
        <p:sp>
          <p:nvSpPr>
            <p:cNvPr id="1383" name="Google Shape;1383;p28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2" name="Google Shape;1392;p28"/>
          <p:cNvGrpSpPr/>
          <p:nvPr/>
        </p:nvGrpSpPr>
        <p:grpSpPr>
          <a:xfrm>
            <a:off x="607775" y="-517258"/>
            <a:ext cx="1286580" cy="1286580"/>
            <a:chOff x="1565300" y="733100"/>
            <a:chExt cx="1143525" cy="1143525"/>
          </a:xfrm>
        </p:grpSpPr>
        <p:sp>
          <p:nvSpPr>
            <p:cNvPr id="1393" name="Google Shape;1393;p28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" name="Google Shape;1400;p28"/>
          <p:cNvGrpSpPr/>
          <p:nvPr/>
        </p:nvGrpSpPr>
        <p:grpSpPr>
          <a:xfrm>
            <a:off x="1207456" y="586028"/>
            <a:ext cx="565411" cy="565411"/>
            <a:chOff x="2751400" y="2498775"/>
            <a:chExt cx="652900" cy="652900"/>
          </a:xfrm>
        </p:grpSpPr>
        <p:sp>
          <p:nvSpPr>
            <p:cNvPr id="1401" name="Google Shape;1401;p28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8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8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8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8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8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8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8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" name="Google Shape;1410;p28"/>
          <p:cNvGrpSpPr/>
          <p:nvPr/>
        </p:nvGrpSpPr>
        <p:grpSpPr>
          <a:xfrm rot="-895738">
            <a:off x="8193718" y="4097271"/>
            <a:ext cx="1016157" cy="1012457"/>
            <a:chOff x="4134250" y="882850"/>
            <a:chExt cx="843375" cy="844025"/>
          </a:xfrm>
        </p:grpSpPr>
        <p:sp>
          <p:nvSpPr>
            <p:cNvPr id="1411" name="Google Shape;1411;p28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8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8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8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8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15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7" name="Google Shape;1417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8" name="Google Shape;1418;p29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29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29"/>
          <p:cNvSpPr txBox="1">
            <a:spLocks noGrp="1"/>
          </p:cNvSpPr>
          <p:nvPr>
            <p:ph type="body" idx="1"/>
          </p:nvPr>
        </p:nvSpPr>
        <p:spPr>
          <a:xfrm>
            <a:off x="720000" y="1274675"/>
            <a:ext cx="3745800" cy="322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marL="914400" lvl="1" indent="-330200" rtl="0"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421" name="Google Shape;1421;p29"/>
          <p:cNvSpPr txBox="1">
            <a:spLocks noGrp="1"/>
          </p:cNvSpPr>
          <p:nvPr>
            <p:ph type="body" idx="2"/>
          </p:nvPr>
        </p:nvSpPr>
        <p:spPr>
          <a:xfrm>
            <a:off x="4678200" y="1274550"/>
            <a:ext cx="3745800" cy="322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marL="914400" lvl="1" indent="-330200" rtl="0"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422" name="Google Shape;1422;p29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30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25" name="Google Shape;142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9" name="Google Shape;17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4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4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4"/>
          <p:cNvSpPr txBox="1">
            <a:spLocks noGrp="1"/>
          </p:cNvSpPr>
          <p:nvPr>
            <p:ph type="body" idx="1"/>
          </p:nvPr>
        </p:nvSpPr>
        <p:spPr>
          <a:xfrm>
            <a:off x="720000" y="1268500"/>
            <a:ext cx="7704000" cy="333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6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28" name="Google Shape;142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6_1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32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1" name="Google Shape;1431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5" name="Google Shape;18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6" name="Google Shape;186;p5"/>
          <p:cNvGrpSpPr/>
          <p:nvPr/>
        </p:nvGrpSpPr>
        <p:grpSpPr>
          <a:xfrm>
            <a:off x="8551254" y="4681889"/>
            <a:ext cx="193699" cy="185318"/>
            <a:chOff x="3483800" y="1530650"/>
            <a:chExt cx="1459674" cy="1397574"/>
          </a:xfrm>
        </p:grpSpPr>
        <p:sp>
          <p:nvSpPr>
            <p:cNvPr id="187" name="Google Shape;187;p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5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59"/>
          </a:xfrm>
        </p:grpSpPr>
        <p:sp>
          <p:nvSpPr>
            <p:cNvPr id="197" name="Google Shape;197;p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5"/>
          <p:cNvGrpSpPr/>
          <p:nvPr/>
        </p:nvGrpSpPr>
        <p:grpSpPr>
          <a:xfrm>
            <a:off x="8453589" y="3940297"/>
            <a:ext cx="500427" cy="464734"/>
            <a:chOff x="3931664" y="3196564"/>
            <a:chExt cx="819834" cy="761359"/>
          </a:xfrm>
        </p:grpSpPr>
        <p:sp>
          <p:nvSpPr>
            <p:cNvPr id="201" name="Google Shape;201;p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204;p5"/>
          <p:cNvGrpSpPr/>
          <p:nvPr/>
        </p:nvGrpSpPr>
        <p:grpSpPr>
          <a:xfrm>
            <a:off x="457004" y="2344739"/>
            <a:ext cx="193699" cy="185318"/>
            <a:chOff x="3483800" y="1530650"/>
            <a:chExt cx="1459674" cy="1397574"/>
          </a:xfrm>
        </p:grpSpPr>
        <p:sp>
          <p:nvSpPr>
            <p:cNvPr id="205" name="Google Shape;205;p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5"/>
          <p:cNvGrpSpPr/>
          <p:nvPr/>
        </p:nvGrpSpPr>
        <p:grpSpPr>
          <a:xfrm>
            <a:off x="23083" y="1115322"/>
            <a:ext cx="117212" cy="111946"/>
            <a:chOff x="3483800" y="1530650"/>
            <a:chExt cx="1459674" cy="1397574"/>
          </a:xfrm>
        </p:grpSpPr>
        <p:sp>
          <p:nvSpPr>
            <p:cNvPr id="215" name="Google Shape;215;p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" name="Google Shape;224;p5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5"/>
          <p:cNvSpPr/>
          <p:nvPr/>
        </p:nvSpPr>
        <p:spPr>
          <a:xfrm>
            <a:off x="942800" y="1603825"/>
            <a:ext cx="3341700" cy="2505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5"/>
          <p:cNvSpPr/>
          <p:nvPr/>
        </p:nvSpPr>
        <p:spPr>
          <a:xfrm>
            <a:off x="4859500" y="1603725"/>
            <a:ext cx="3341700" cy="2505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5"/>
          <p:cNvSpPr txBox="1">
            <a:spLocks noGrp="1"/>
          </p:cNvSpPr>
          <p:nvPr>
            <p:ph type="subTitle" idx="1"/>
          </p:nvPr>
        </p:nvSpPr>
        <p:spPr>
          <a:xfrm>
            <a:off x="1316888" y="2808025"/>
            <a:ext cx="2593500" cy="123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" name="Google Shape;228;p5"/>
          <p:cNvSpPr txBox="1">
            <a:spLocks noGrp="1"/>
          </p:cNvSpPr>
          <p:nvPr>
            <p:ph type="subTitle" idx="2"/>
          </p:nvPr>
        </p:nvSpPr>
        <p:spPr>
          <a:xfrm>
            <a:off x="5233588" y="2808025"/>
            <a:ext cx="2593500" cy="123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9" name="Google Shape;229;p5"/>
          <p:cNvSpPr txBox="1">
            <a:spLocks noGrp="1"/>
          </p:cNvSpPr>
          <p:nvPr>
            <p:ph type="title" idx="3"/>
          </p:nvPr>
        </p:nvSpPr>
        <p:spPr>
          <a:xfrm>
            <a:off x="1186100" y="2648888"/>
            <a:ext cx="28551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5"/>
          <p:cNvSpPr txBox="1">
            <a:spLocks noGrp="1"/>
          </p:cNvSpPr>
          <p:nvPr>
            <p:ph type="title" idx="4"/>
          </p:nvPr>
        </p:nvSpPr>
        <p:spPr>
          <a:xfrm>
            <a:off x="5102800" y="2648888"/>
            <a:ext cx="28551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3" name="Google Shape;2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5554700" y="136300"/>
            <a:ext cx="4757717" cy="5894269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6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36" name="Google Shape;236;p6"/>
          <p:cNvGrpSpPr/>
          <p:nvPr/>
        </p:nvGrpSpPr>
        <p:grpSpPr>
          <a:xfrm rot="-7340515">
            <a:off x="7972572" y="485342"/>
            <a:ext cx="1893455" cy="683957"/>
            <a:chOff x="5725894" y="2571645"/>
            <a:chExt cx="1443144" cy="521294"/>
          </a:xfrm>
        </p:grpSpPr>
        <p:grpSp>
          <p:nvGrpSpPr>
            <p:cNvPr id="237" name="Google Shape;237;p6"/>
            <p:cNvGrpSpPr/>
            <p:nvPr/>
          </p:nvGrpSpPr>
          <p:grpSpPr>
            <a:xfrm rot="5400000">
              <a:off x="6186819" y="2110721"/>
              <a:ext cx="521294" cy="1443144"/>
              <a:chOff x="2916100" y="2780750"/>
              <a:chExt cx="389200" cy="1077375"/>
            </a:xfrm>
          </p:grpSpPr>
          <p:sp>
            <p:nvSpPr>
              <p:cNvPr id="238" name="Google Shape;238;p6"/>
              <p:cNvSpPr/>
              <p:nvPr/>
            </p:nvSpPr>
            <p:spPr>
              <a:xfrm>
                <a:off x="3049625" y="3452950"/>
                <a:ext cx="125550" cy="405175"/>
              </a:xfrm>
              <a:custGeom>
                <a:avLst/>
                <a:gdLst/>
                <a:ahLst/>
                <a:cxnLst/>
                <a:rect l="l" t="t" r="r" b="b"/>
                <a:pathLst>
                  <a:path w="5022" h="16207" extrusionOk="0">
                    <a:moveTo>
                      <a:pt x="0" y="0"/>
                    </a:moveTo>
                    <a:lnTo>
                      <a:pt x="2511" y="16206"/>
                    </a:lnTo>
                    <a:lnTo>
                      <a:pt x="502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3063875" y="3452950"/>
                <a:ext cx="97050" cy="196325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7853" extrusionOk="0">
                    <a:moveTo>
                      <a:pt x="1" y="0"/>
                    </a:moveTo>
                    <a:lnTo>
                      <a:pt x="1941" y="7852"/>
                    </a:lnTo>
                    <a:lnTo>
                      <a:pt x="38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3026225" y="3342800"/>
                <a:ext cx="167800" cy="1361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5445" extrusionOk="0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906" y="5433"/>
                      <a:pt x="2631" y="5445"/>
                      <a:pt x="3356" y="5445"/>
                    </a:cubicBezTo>
                    <a:cubicBezTo>
                      <a:pt x="4080" y="5445"/>
                      <a:pt x="4805" y="5433"/>
                      <a:pt x="5524" y="5410"/>
                    </a:cubicBezTo>
                    <a:cubicBezTo>
                      <a:pt x="6209" y="5388"/>
                      <a:pt x="6711" y="4794"/>
                      <a:pt x="6574" y="4178"/>
                    </a:cubicBezTo>
                    <a:cubicBezTo>
                      <a:pt x="6255" y="2786"/>
                      <a:pt x="5935" y="1393"/>
                      <a:pt x="5661" y="1"/>
                    </a:cubicBezTo>
                    <a:cubicBezTo>
                      <a:pt x="4896" y="24"/>
                      <a:pt x="4132" y="35"/>
                      <a:pt x="3367" y="35"/>
                    </a:cubicBezTo>
                    <a:cubicBezTo>
                      <a:pt x="2603" y="35"/>
                      <a:pt x="1838" y="24"/>
                      <a:pt x="1073" y="1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6"/>
              <p:cNvSpPr/>
              <p:nvPr/>
            </p:nvSpPr>
            <p:spPr>
              <a:xfrm>
                <a:off x="3026225" y="3342800"/>
                <a:ext cx="54800" cy="1358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434" extrusionOk="0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530" y="5433"/>
                      <a:pt x="1849" y="5433"/>
                      <a:pt x="2192" y="5433"/>
                    </a:cubicBezTo>
                    <a:lnTo>
                      <a:pt x="2192" y="24"/>
                    </a:lnTo>
                    <a:cubicBezTo>
                      <a:pt x="1826" y="24"/>
                      <a:pt x="1438" y="1"/>
                      <a:pt x="10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6"/>
              <p:cNvSpPr/>
              <p:nvPr/>
            </p:nvSpPr>
            <p:spPr>
              <a:xfrm>
                <a:off x="3141500" y="3342800"/>
                <a:ext cx="52525" cy="135850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5434" extrusionOk="0">
                    <a:moveTo>
                      <a:pt x="1050" y="1"/>
                    </a:moveTo>
                    <a:cubicBezTo>
                      <a:pt x="685" y="1"/>
                      <a:pt x="343" y="24"/>
                      <a:pt x="0" y="24"/>
                    </a:cubicBezTo>
                    <a:lnTo>
                      <a:pt x="0" y="5433"/>
                    </a:lnTo>
                    <a:cubicBezTo>
                      <a:pt x="297" y="5433"/>
                      <a:pt x="616" y="5433"/>
                      <a:pt x="913" y="5410"/>
                    </a:cubicBezTo>
                    <a:cubicBezTo>
                      <a:pt x="1598" y="5388"/>
                      <a:pt x="2100" y="4794"/>
                      <a:pt x="1963" y="4178"/>
                    </a:cubicBezTo>
                    <a:cubicBezTo>
                      <a:pt x="1644" y="2786"/>
                      <a:pt x="1324" y="1393"/>
                      <a:pt x="10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6"/>
              <p:cNvSpPr/>
              <p:nvPr/>
            </p:nvSpPr>
            <p:spPr>
              <a:xfrm>
                <a:off x="2963450" y="2780750"/>
                <a:ext cx="295625" cy="633425"/>
              </a:xfrm>
              <a:custGeom>
                <a:avLst/>
                <a:gdLst/>
                <a:ahLst/>
                <a:cxnLst/>
                <a:rect l="l" t="t" r="r" b="b"/>
                <a:pathLst>
                  <a:path w="11825" h="25337" extrusionOk="0">
                    <a:moveTo>
                      <a:pt x="5935" y="0"/>
                    </a:moveTo>
                    <a:cubicBezTo>
                      <a:pt x="5456" y="0"/>
                      <a:pt x="69" y="5661"/>
                      <a:pt x="46" y="12645"/>
                    </a:cubicBezTo>
                    <a:cubicBezTo>
                      <a:pt x="1" y="19653"/>
                      <a:pt x="4086" y="25336"/>
                      <a:pt x="5821" y="25336"/>
                    </a:cubicBezTo>
                    <a:cubicBezTo>
                      <a:pt x="7556" y="25336"/>
                      <a:pt x="11779" y="19698"/>
                      <a:pt x="11801" y="12691"/>
                    </a:cubicBezTo>
                    <a:cubicBezTo>
                      <a:pt x="11824" y="5706"/>
                      <a:pt x="6392" y="23"/>
                      <a:pt x="5935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3026225" y="2780750"/>
                <a:ext cx="170650" cy="105575"/>
              </a:xfrm>
              <a:custGeom>
                <a:avLst/>
                <a:gdLst/>
                <a:ahLst/>
                <a:cxnLst/>
                <a:rect l="l" t="t" r="r" b="b"/>
                <a:pathLst>
                  <a:path w="6826" h="4223" extrusionOk="0">
                    <a:moveTo>
                      <a:pt x="3424" y="0"/>
                    </a:moveTo>
                    <a:cubicBezTo>
                      <a:pt x="3173" y="0"/>
                      <a:pt x="1507" y="1621"/>
                      <a:pt x="0" y="4200"/>
                    </a:cubicBezTo>
                    <a:lnTo>
                      <a:pt x="6825" y="4223"/>
                    </a:lnTo>
                    <a:cubicBezTo>
                      <a:pt x="5342" y="1643"/>
                      <a:pt x="3652" y="0"/>
                      <a:pt x="3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2966875" y="3143650"/>
                <a:ext cx="288775" cy="44550"/>
              </a:xfrm>
              <a:custGeom>
                <a:avLst/>
                <a:gdLst/>
                <a:ahLst/>
                <a:cxnLst/>
                <a:rect l="l" t="t" r="r" b="b"/>
                <a:pathLst>
                  <a:path w="11551" h="17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6" y="594"/>
                      <a:pt x="138" y="1188"/>
                      <a:pt x="252" y="1758"/>
                    </a:cubicBezTo>
                    <a:lnTo>
                      <a:pt x="11276" y="1781"/>
                    </a:lnTo>
                    <a:cubicBezTo>
                      <a:pt x="11390" y="1211"/>
                      <a:pt x="11482" y="640"/>
                      <a:pt x="11550" y="4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6"/>
              <p:cNvSpPr/>
              <p:nvPr/>
            </p:nvSpPr>
            <p:spPr>
              <a:xfrm>
                <a:off x="3095275" y="3228100"/>
                <a:ext cx="34250" cy="2277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9109" extrusionOk="0">
                    <a:moveTo>
                      <a:pt x="699" y="0"/>
                    </a:moveTo>
                    <a:cubicBezTo>
                      <a:pt x="652" y="0"/>
                      <a:pt x="609" y="25"/>
                      <a:pt x="594" y="69"/>
                    </a:cubicBezTo>
                    <a:cubicBezTo>
                      <a:pt x="594" y="69"/>
                      <a:pt x="594" y="69"/>
                      <a:pt x="571" y="92"/>
                    </a:cubicBezTo>
                    <a:cubicBezTo>
                      <a:pt x="571" y="115"/>
                      <a:pt x="548" y="138"/>
                      <a:pt x="525" y="161"/>
                    </a:cubicBezTo>
                    <a:cubicBezTo>
                      <a:pt x="502" y="229"/>
                      <a:pt x="457" y="321"/>
                      <a:pt x="411" y="435"/>
                    </a:cubicBezTo>
                    <a:cubicBezTo>
                      <a:pt x="366" y="549"/>
                      <a:pt x="320" y="686"/>
                      <a:pt x="297" y="846"/>
                    </a:cubicBezTo>
                    <a:cubicBezTo>
                      <a:pt x="251" y="1005"/>
                      <a:pt x="229" y="1188"/>
                      <a:pt x="183" y="1393"/>
                    </a:cubicBezTo>
                    <a:cubicBezTo>
                      <a:pt x="160" y="1576"/>
                      <a:pt x="160" y="1804"/>
                      <a:pt x="137" y="2032"/>
                    </a:cubicBezTo>
                    <a:cubicBezTo>
                      <a:pt x="137" y="2261"/>
                      <a:pt x="137" y="2489"/>
                      <a:pt x="114" y="2740"/>
                    </a:cubicBezTo>
                    <a:cubicBezTo>
                      <a:pt x="92" y="3242"/>
                      <a:pt x="92" y="3767"/>
                      <a:pt x="69" y="4292"/>
                    </a:cubicBezTo>
                    <a:cubicBezTo>
                      <a:pt x="46" y="4817"/>
                      <a:pt x="46" y="5342"/>
                      <a:pt x="23" y="5844"/>
                    </a:cubicBezTo>
                    <a:cubicBezTo>
                      <a:pt x="23" y="6073"/>
                      <a:pt x="23" y="6324"/>
                      <a:pt x="23" y="6552"/>
                    </a:cubicBezTo>
                    <a:cubicBezTo>
                      <a:pt x="23" y="6780"/>
                      <a:pt x="0" y="6986"/>
                      <a:pt x="0" y="7191"/>
                    </a:cubicBezTo>
                    <a:cubicBezTo>
                      <a:pt x="0" y="7579"/>
                      <a:pt x="0" y="7921"/>
                      <a:pt x="0" y="8150"/>
                    </a:cubicBezTo>
                    <a:cubicBezTo>
                      <a:pt x="0" y="8378"/>
                      <a:pt x="0" y="8515"/>
                      <a:pt x="0" y="8515"/>
                    </a:cubicBezTo>
                    <a:cubicBezTo>
                      <a:pt x="0" y="8834"/>
                      <a:pt x="297" y="9108"/>
                      <a:pt x="685" y="9108"/>
                    </a:cubicBezTo>
                    <a:cubicBezTo>
                      <a:pt x="1050" y="9108"/>
                      <a:pt x="1370" y="8834"/>
                      <a:pt x="1370" y="8515"/>
                    </a:cubicBezTo>
                    <a:cubicBezTo>
                      <a:pt x="1370" y="8515"/>
                      <a:pt x="1370" y="8378"/>
                      <a:pt x="1370" y="8150"/>
                    </a:cubicBezTo>
                    <a:cubicBezTo>
                      <a:pt x="1370" y="7921"/>
                      <a:pt x="1370" y="7579"/>
                      <a:pt x="1370" y="7191"/>
                    </a:cubicBezTo>
                    <a:cubicBezTo>
                      <a:pt x="1370" y="6986"/>
                      <a:pt x="1370" y="6780"/>
                      <a:pt x="1370" y="6552"/>
                    </a:cubicBezTo>
                    <a:cubicBezTo>
                      <a:pt x="1370" y="6324"/>
                      <a:pt x="1370" y="6095"/>
                      <a:pt x="1370" y="5844"/>
                    </a:cubicBezTo>
                    <a:cubicBezTo>
                      <a:pt x="1347" y="5342"/>
                      <a:pt x="1347" y="4817"/>
                      <a:pt x="1324" y="4292"/>
                    </a:cubicBezTo>
                    <a:cubicBezTo>
                      <a:pt x="1324" y="3767"/>
                      <a:pt x="1301" y="3242"/>
                      <a:pt x="1301" y="2740"/>
                    </a:cubicBezTo>
                    <a:cubicBezTo>
                      <a:pt x="1279" y="2489"/>
                      <a:pt x="1279" y="2261"/>
                      <a:pt x="1279" y="2032"/>
                    </a:cubicBezTo>
                    <a:cubicBezTo>
                      <a:pt x="1256" y="1804"/>
                      <a:pt x="1256" y="1576"/>
                      <a:pt x="1233" y="1393"/>
                    </a:cubicBezTo>
                    <a:cubicBezTo>
                      <a:pt x="1210" y="1188"/>
                      <a:pt x="1164" y="1005"/>
                      <a:pt x="1142" y="846"/>
                    </a:cubicBezTo>
                    <a:cubicBezTo>
                      <a:pt x="1096" y="686"/>
                      <a:pt x="1050" y="549"/>
                      <a:pt x="1005" y="435"/>
                    </a:cubicBezTo>
                    <a:cubicBezTo>
                      <a:pt x="982" y="321"/>
                      <a:pt x="936" y="229"/>
                      <a:pt x="890" y="161"/>
                    </a:cubicBezTo>
                    <a:cubicBezTo>
                      <a:pt x="890" y="138"/>
                      <a:pt x="868" y="115"/>
                      <a:pt x="868" y="92"/>
                    </a:cubicBezTo>
                    <a:cubicBezTo>
                      <a:pt x="845" y="69"/>
                      <a:pt x="845" y="69"/>
                      <a:pt x="845" y="69"/>
                    </a:cubicBezTo>
                    <a:cubicBezTo>
                      <a:pt x="822" y="47"/>
                      <a:pt x="799" y="24"/>
                      <a:pt x="776" y="24"/>
                    </a:cubicBezTo>
                    <a:cubicBezTo>
                      <a:pt x="752" y="8"/>
                      <a:pt x="725" y="0"/>
                      <a:pt x="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6"/>
              <p:cNvSpPr/>
              <p:nvPr/>
            </p:nvSpPr>
            <p:spPr>
              <a:xfrm>
                <a:off x="2916100" y="3237250"/>
                <a:ext cx="141525" cy="218325"/>
              </a:xfrm>
              <a:custGeom>
                <a:avLst/>
                <a:gdLst/>
                <a:ahLst/>
                <a:cxnLst/>
                <a:rect l="l" t="t" r="r" b="b"/>
                <a:pathLst>
                  <a:path w="5661" h="8733" extrusionOk="0">
                    <a:moveTo>
                      <a:pt x="2837" y="0"/>
                    </a:moveTo>
                    <a:cubicBezTo>
                      <a:pt x="2833" y="0"/>
                      <a:pt x="2831" y="0"/>
                      <a:pt x="2831" y="0"/>
                    </a:cubicBezTo>
                    <a:cubicBezTo>
                      <a:pt x="0" y="2534"/>
                      <a:pt x="822" y="6734"/>
                      <a:pt x="3355" y="8537"/>
                    </a:cubicBezTo>
                    <a:cubicBezTo>
                      <a:pt x="3563" y="8673"/>
                      <a:pt x="3733" y="8732"/>
                      <a:pt x="3866" y="8732"/>
                    </a:cubicBezTo>
                    <a:cubicBezTo>
                      <a:pt x="4201" y="8732"/>
                      <a:pt x="4311" y="8361"/>
                      <a:pt x="4246" y="7921"/>
                    </a:cubicBezTo>
                    <a:cubicBezTo>
                      <a:pt x="3903" y="5798"/>
                      <a:pt x="5661" y="5638"/>
                      <a:pt x="5661" y="5638"/>
                    </a:cubicBezTo>
                    <a:cubicBezTo>
                      <a:pt x="5108" y="86"/>
                      <a:pt x="2968" y="0"/>
                      <a:pt x="2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3160900" y="3239525"/>
                <a:ext cx="144400" cy="216825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8673" extrusionOk="0">
                    <a:moveTo>
                      <a:pt x="2948" y="0"/>
                    </a:moveTo>
                    <a:cubicBezTo>
                      <a:pt x="2724" y="0"/>
                      <a:pt x="584" y="143"/>
                      <a:pt x="0" y="5570"/>
                    </a:cubicBezTo>
                    <a:cubicBezTo>
                      <a:pt x="0" y="5570"/>
                      <a:pt x="1758" y="5730"/>
                      <a:pt x="1415" y="7852"/>
                    </a:cubicBezTo>
                    <a:cubicBezTo>
                      <a:pt x="1349" y="8298"/>
                      <a:pt x="1462" y="8672"/>
                      <a:pt x="1807" y="8672"/>
                    </a:cubicBezTo>
                    <a:cubicBezTo>
                      <a:pt x="1938" y="8672"/>
                      <a:pt x="2104" y="8618"/>
                      <a:pt x="2306" y="8492"/>
                    </a:cubicBezTo>
                    <a:cubicBezTo>
                      <a:pt x="4839" y="6688"/>
                      <a:pt x="5775" y="2534"/>
                      <a:pt x="2968" y="1"/>
                    </a:cubicBezTo>
                    <a:cubicBezTo>
                      <a:pt x="2968" y="1"/>
                      <a:pt x="2961" y="0"/>
                      <a:pt x="29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3017100" y="2934225"/>
                <a:ext cx="187750" cy="187200"/>
              </a:xfrm>
              <a:custGeom>
                <a:avLst/>
                <a:gdLst/>
                <a:ahLst/>
                <a:cxnLst/>
                <a:rect l="l" t="t" r="r" b="b"/>
                <a:pathLst>
                  <a:path w="7510" h="7488" extrusionOk="0">
                    <a:moveTo>
                      <a:pt x="3725" y="1"/>
                    </a:moveTo>
                    <a:cubicBezTo>
                      <a:pt x="1667" y="1"/>
                      <a:pt x="0" y="1681"/>
                      <a:pt x="0" y="3722"/>
                    </a:cubicBezTo>
                    <a:cubicBezTo>
                      <a:pt x="0" y="5799"/>
                      <a:pt x="1666" y="7488"/>
                      <a:pt x="3721" y="7488"/>
                    </a:cubicBezTo>
                    <a:cubicBezTo>
                      <a:pt x="5798" y="7488"/>
                      <a:pt x="7487" y="5821"/>
                      <a:pt x="7487" y="3744"/>
                    </a:cubicBezTo>
                    <a:cubicBezTo>
                      <a:pt x="7510" y="1690"/>
                      <a:pt x="5821" y="1"/>
                      <a:pt x="3766" y="1"/>
                    </a:cubicBezTo>
                    <a:cubicBezTo>
                      <a:pt x="3753" y="1"/>
                      <a:pt x="3739" y="1"/>
                      <a:pt x="37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3031925" y="2949075"/>
                <a:ext cx="158100" cy="157525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6301" extrusionOk="0">
                    <a:moveTo>
                      <a:pt x="3132" y="0"/>
                    </a:moveTo>
                    <a:cubicBezTo>
                      <a:pt x="1393" y="0"/>
                      <a:pt x="1" y="1407"/>
                      <a:pt x="1" y="3128"/>
                    </a:cubicBezTo>
                    <a:cubicBezTo>
                      <a:pt x="1" y="4885"/>
                      <a:pt x="1393" y="6300"/>
                      <a:pt x="3151" y="6300"/>
                    </a:cubicBezTo>
                    <a:cubicBezTo>
                      <a:pt x="4885" y="6300"/>
                      <a:pt x="6300" y="4908"/>
                      <a:pt x="6300" y="3150"/>
                    </a:cubicBezTo>
                    <a:cubicBezTo>
                      <a:pt x="6323" y="1416"/>
                      <a:pt x="4908" y="0"/>
                      <a:pt x="3173" y="0"/>
                    </a:cubicBezTo>
                    <a:cubicBezTo>
                      <a:pt x="3159" y="0"/>
                      <a:pt x="3145" y="0"/>
                      <a:pt x="31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3049050" y="2966200"/>
                <a:ext cx="123275" cy="123275"/>
              </a:xfrm>
              <a:custGeom>
                <a:avLst/>
                <a:gdLst/>
                <a:ahLst/>
                <a:cxnLst/>
                <a:rect l="l" t="t" r="r" b="b"/>
                <a:pathLst>
                  <a:path w="4931" h="4931" extrusionOk="0">
                    <a:moveTo>
                      <a:pt x="2466" y="0"/>
                    </a:moveTo>
                    <a:cubicBezTo>
                      <a:pt x="1119" y="0"/>
                      <a:pt x="0" y="1096"/>
                      <a:pt x="0" y="2443"/>
                    </a:cubicBezTo>
                    <a:cubicBezTo>
                      <a:pt x="0" y="3812"/>
                      <a:pt x="1096" y="4930"/>
                      <a:pt x="2466" y="4930"/>
                    </a:cubicBezTo>
                    <a:cubicBezTo>
                      <a:pt x="3812" y="4930"/>
                      <a:pt x="4931" y="3835"/>
                      <a:pt x="4931" y="2465"/>
                    </a:cubicBezTo>
                    <a:cubicBezTo>
                      <a:pt x="4931" y="1119"/>
                      <a:pt x="3835" y="0"/>
                      <a:pt x="2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2" name="Google Shape;252;p6"/>
            <p:cNvSpPr/>
            <p:nvPr/>
          </p:nvSpPr>
          <p:spPr>
            <a:xfrm rot="5400000">
              <a:off x="6569756" y="2493657"/>
              <a:ext cx="263728" cy="934837"/>
            </a:xfrm>
            <a:custGeom>
              <a:avLst/>
              <a:gdLst/>
              <a:ahLst/>
              <a:cxnLst/>
              <a:rect l="l" t="t" r="r" b="b"/>
              <a:pathLst>
                <a:path w="7876" h="27916" extrusionOk="0">
                  <a:moveTo>
                    <a:pt x="137" y="0"/>
                  </a:moveTo>
                  <a:cubicBezTo>
                    <a:pt x="114" y="0"/>
                    <a:pt x="92" y="23"/>
                    <a:pt x="92" y="23"/>
                  </a:cubicBezTo>
                  <a:cubicBezTo>
                    <a:pt x="1644" y="4542"/>
                    <a:pt x="2169" y="9404"/>
                    <a:pt x="2100" y="13969"/>
                  </a:cubicBezTo>
                  <a:cubicBezTo>
                    <a:pt x="2055" y="18671"/>
                    <a:pt x="1187" y="24240"/>
                    <a:pt x="0" y="27915"/>
                  </a:cubicBezTo>
                  <a:cubicBezTo>
                    <a:pt x="731" y="27915"/>
                    <a:pt x="1484" y="27915"/>
                    <a:pt x="2237" y="27892"/>
                  </a:cubicBezTo>
                  <a:cubicBezTo>
                    <a:pt x="2922" y="27870"/>
                    <a:pt x="3424" y="27276"/>
                    <a:pt x="3287" y="26660"/>
                  </a:cubicBezTo>
                  <a:cubicBezTo>
                    <a:pt x="3082" y="25815"/>
                    <a:pt x="2899" y="24971"/>
                    <a:pt x="2717" y="24126"/>
                  </a:cubicBezTo>
                  <a:lnTo>
                    <a:pt x="2717" y="24126"/>
                  </a:lnTo>
                  <a:cubicBezTo>
                    <a:pt x="3196" y="24377"/>
                    <a:pt x="3721" y="24948"/>
                    <a:pt x="3515" y="26203"/>
                  </a:cubicBezTo>
                  <a:cubicBezTo>
                    <a:pt x="3449" y="26649"/>
                    <a:pt x="3562" y="27023"/>
                    <a:pt x="3907" y="27023"/>
                  </a:cubicBezTo>
                  <a:cubicBezTo>
                    <a:pt x="4038" y="27023"/>
                    <a:pt x="4204" y="26969"/>
                    <a:pt x="4406" y="26843"/>
                  </a:cubicBezTo>
                  <a:cubicBezTo>
                    <a:pt x="6939" y="25039"/>
                    <a:pt x="7875" y="20908"/>
                    <a:pt x="5068" y="18352"/>
                  </a:cubicBezTo>
                  <a:cubicBezTo>
                    <a:pt x="5638" y="16662"/>
                    <a:pt x="6003" y="14722"/>
                    <a:pt x="6003" y="12691"/>
                  </a:cubicBezTo>
                  <a:cubicBezTo>
                    <a:pt x="6026" y="9450"/>
                    <a:pt x="4839" y="6482"/>
                    <a:pt x="3538" y="4223"/>
                  </a:cubicBezTo>
                  <a:cubicBezTo>
                    <a:pt x="3447" y="4063"/>
                    <a:pt x="3356" y="3903"/>
                    <a:pt x="3264" y="3766"/>
                  </a:cubicBezTo>
                  <a:cubicBezTo>
                    <a:pt x="3264" y="3766"/>
                    <a:pt x="3264" y="3766"/>
                    <a:pt x="3264" y="3743"/>
                  </a:cubicBezTo>
                  <a:cubicBezTo>
                    <a:pt x="3082" y="3447"/>
                    <a:pt x="2876" y="3150"/>
                    <a:pt x="2694" y="2876"/>
                  </a:cubicBezTo>
                  <a:cubicBezTo>
                    <a:pt x="2694" y="2876"/>
                    <a:pt x="2671" y="2853"/>
                    <a:pt x="2671" y="2830"/>
                  </a:cubicBezTo>
                  <a:cubicBezTo>
                    <a:pt x="2580" y="2716"/>
                    <a:pt x="2511" y="2602"/>
                    <a:pt x="2420" y="2488"/>
                  </a:cubicBezTo>
                  <a:cubicBezTo>
                    <a:pt x="2397" y="2465"/>
                    <a:pt x="2374" y="2442"/>
                    <a:pt x="2374" y="2397"/>
                  </a:cubicBezTo>
                  <a:cubicBezTo>
                    <a:pt x="2306" y="2305"/>
                    <a:pt x="2237" y="2214"/>
                    <a:pt x="2169" y="2123"/>
                  </a:cubicBezTo>
                  <a:cubicBezTo>
                    <a:pt x="2123" y="2100"/>
                    <a:pt x="2100" y="2054"/>
                    <a:pt x="2077" y="2031"/>
                  </a:cubicBezTo>
                  <a:cubicBezTo>
                    <a:pt x="2009" y="1940"/>
                    <a:pt x="1963" y="1872"/>
                    <a:pt x="1895" y="1780"/>
                  </a:cubicBezTo>
                  <a:cubicBezTo>
                    <a:pt x="1872" y="1758"/>
                    <a:pt x="1849" y="1712"/>
                    <a:pt x="1803" y="1689"/>
                  </a:cubicBezTo>
                  <a:cubicBezTo>
                    <a:pt x="1758" y="1621"/>
                    <a:pt x="1689" y="1552"/>
                    <a:pt x="1644" y="1484"/>
                  </a:cubicBezTo>
                  <a:cubicBezTo>
                    <a:pt x="1621" y="1438"/>
                    <a:pt x="1598" y="1415"/>
                    <a:pt x="1552" y="1370"/>
                  </a:cubicBezTo>
                  <a:cubicBezTo>
                    <a:pt x="1507" y="1324"/>
                    <a:pt x="1461" y="1255"/>
                    <a:pt x="1415" y="1187"/>
                  </a:cubicBezTo>
                  <a:cubicBezTo>
                    <a:pt x="1370" y="1164"/>
                    <a:pt x="1347" y="1118"/>
                    <a:pt x="1324" y="1096"/>
                  </a:cubicBezTo>
                  <a:cubicBezTo>
                    <a:pt x="1279" y="1050"/>
                    <a:pt x="1233" y="981"/>
                    <a:pt x="1187" y="936"/>
                  </a:cubicBezTo>
                  <a:cubicBezTo>
                    <a:pt x="1142" y="913"/>
                    <a:pt x="1119" y="867"/>
                    <a:pt x="1096" y="845"/>
                  </a:cubicBezTo>
                  <a:cubicBezTo>
                    <a:pt x="1050" y="799"/>
                    <a:pt x="1005" y="753"/>
                    <a:pt x="959" y="708"/>
                  </a:cubicBezTo>
                  <a:cubicBezTo>
                    <a:pt x="936" y="685"/>
                    <a:pt x="913" y="662"/>
                    <a:pt x="890" y="639"/>
                  </a:cubicBezTo>
                  <a:cubicBezTo>
                    <a:pt x="845" y="593"/>
                    <a:pt x="822" y="548"/>
                    <a:pt x="776" y="525"/>
                  </a:cubicBezTo>
                  <a:cubicBezTo>
                    <a:pt x="754" y="479"/>
                    <a:pt x="731" y="457"/>
                    <a:pt x="708" y="434"/>
                  </a:cubicBezTo>
                  <a:cubicBezTo>
                    <a:pt x="662" y="411"/>
                    <a:pt x="639" y="388"/>
                    <a:pt x="594" y="342"/>
                  </a:cubicBezTo>
                  <a:cubicBezTo>
                    <a:pt x="571" y="320"/>
                    <a:pt x="548" y="320"/>
                    <a:pt x="548" y="297"/>
                  </a:cubicBezTo>
                  <a:cubicBezTo>
                    <a:pt x="502" y="274"/>
                    <a:pt x="480" y="228"/>
                    <a:pt x="457" y="205"/>
                  </a:cubicBezTo>
                  <a:cubicBezTo>
                    <a:pt x="434" y="205"/>
                    <a:pt x="411" y="183"/>
                    <a:pt x="388" y="160"/>
                  </a:cubicBezTo>
                  <a:cubicBezTo>
                    <a:pt x="365" y="137"/>
                    <a:pt x="343" y="137"/>
                    <a:pt x="320" y="114"/>
                  </a:cubicBezTo>
                  <a:cubicBezTo>
                    <a:pt x="297" y="114"/>
                    <a:pt x="297" y="91"/>
                    <a:pt x="274" y="91"/>
                  </a:cubicBezTo>
                  <a:cubicBezTo>
                    <a:pt x="251" y="68"/>
                    <a:pt x="229" y="46"/>
                    <a:pt x="206" y="46"/>
                  </a:cubicBezTo>
                  <a:cubicBezTo>
                    <a:pt x="206" y="46"/>
                    <a:pt x="206" y="23"/>
                    <a:pt x="183" y="23"/>
                  </a:cubicBezTo>
                  <a:cubicBezTo>
                    <a:pt x="160" y="23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A9A7A7">
                <a:alpha val="40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6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4"/>
          </a:xfrm>
        </p:grpSpPr>
        <p:sp>
          <p:nvSpPr>
            <p:cNvPr id="254" name="Google Shape;254;p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6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59"/>
          </a:xfrm>
        </p:grpSpPr>
        <p:sp>
          <p:nvSpPr>
            <p:cNvPr id="264" name="Google Shape;264;p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9" name="Google Shape;26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7"/>
          <p:cNvSpPr/>
          <p:nvPr/>
        </p:nvSpPr>
        <p:spPr>
          <a:xfrm flipH="1">
            <a:off x="-1802521" y="-114300"/>
            <a:ext cx="4423146" cy="6000703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7"/>
          <p:cNvSpPr/>
          <p:nvPr/>
        </p:nvSpPr>
        <p:spPr>
          <a:xfrm rot="10800000">
            <a:off x="7479301" y="-542730"/>
            <a:ext cx="5253633" cy="5884059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37FEF"/>
              </a:solidFill>
            </a:endParaRPr>
          </a:p>
        </p:txBody>
      </p:sp>
      <p:grpSp>
        <p:nvGrpSpPr>
          <p:cNvPr id="272" name="Google Shape;272;p7"/>
          <p:cNvGrpSpPr/>
          <p:nvPr/>
        </p:nvGrpSpPr>
        <p:grpSpPr>
          <a:xfrm>
            <a:off x="6985149" y="261297"/>
            <a:ext cx="318260" cy="295560"/>
            <a:chOff x="3931664" y="3196564"/>
            <a:chExt cx="819834" cy="761359"/>
          </a:xfrm>
        </p:grpSpPr>
        <p:sp>
          <p:nvSpPr>
            <p:cNvPr id="273" name="Google Shape;273;p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7"/>
          <p:cNvGrpSpPr/>
          <p:nvPr/>
        </p:nvGrpSpPr>
        <p:grpSpPr>
          <a:xfrm>
            <a:off x="7030779" y="728689"/>
            <a:ext cx="193699" cy="185318"/>
            <a:chOff x="3483800" y="1530650"/>
            <a:chExt cx="1459674" cy="1397574"/>
          </a:xfrm>
        </p:grpSpPr>
        <p:sp>
          <p:nvSpPr>
            <p:cNvPr id="277" name="Google Shape;277;p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7"/>
          <p:cNvSpPr txBox="1">
            <a:spLocks noGrp="1"/>
          </p:cNvSpPr>
          <p:nvPr>
            <p:ph type="title"/>
          </p:nvPr>
        </p:nvSpPr>
        <p:spPr>
          <a:xfrm>
            <a:off x="3168000" y="1646125"/>
            <a:ext cx="2808000" cy="75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8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7" name="Google Shape;287;p7"/>
          <p:cNvSpPr txBox="1">
            <a:spLocks noGrp="1"/>
          </p:cNvSpPr>
          <p:nvPr>
            <p:ph type="subTitle" idx="1"/>
          </p:nvPr>
        </p:nvSpPr>
        <p:spPr>
          <a:xfrm>
            <a:off x="2734050" y="2671158"/>
            <a:ext cx="3675900" cy="82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288" name="Google Shape;288;p7"/>
          <p:cNvGrpSpPr/>
          <p:nvPr/>
        </p:nvGrpSpPr>
        <p:grpSpPr>
          <a:xfrm>
            <a:off x="7133488" y="3542250"/>
            <a:ext cx="652900" cy="652900"/>
            <a:chOff x="2751400" y="2498775"/>
            <a:chExt cx="652900" cy="652900"/>
          </a:xfrm>
        </p:grpSpPr>
        <p:sp>
          <p:nvSpPr>
            <p:cNvPr id="289" name="Google Shape;289;p7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7"/>
          <p:cNvGrpSpPr/>
          <p:nvPr/>
        </p:nvGrpSpPr>
        <p:grpSpPr>
          <a:xfrm>
            <a:off x="591150" y="540000"/>
            <a:ext cx="1040525" cy="1040525"/>
            <a:chOff x="591150" y="540000"/>
            <a:chExt cx="1040525" cy="1040525"/>
          </a:xfrm>
        </p:grpSpPr>
        <p:sp>
          <p:nvSpPr>
            <p:cNvPr id="299" name="Google Shape;299;p7"/>
            <p:cNvSpPr/>
            <p:nvPr/>
          </p:nvSpPr>
          <p:spPr>
            <a:xfrm>
              <a:off x="591150" y="540000"/>
              <a:ext cx="1040525" cy="1040525"/>
            </a:xfrm>
            <a:custGeom>
              <a:avLst/>
              <a:gdLst/>
              <a:ahLst/>
              <a:cxnLst/>
              <a:rect l="l" t="t" r="r" b="b"/>
              <a:pathLst>
                <a:path w="37345" h="37345" extrusionOk="0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591150" y="759975"/>
              <a:ext cx="1040525" cy="602359"/>
            </a:xfrm>
            <a:custGeom>
              <a:avLst/>
              <a:gdLst/>
              <a:ahLst/>
              <a:cxnLst/>
              <a:rect l="l" t="t" r="r" b="b"/>
              <a:pathLst>
                <a:path w="37345" h="21619" extrusionOk="0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745481" y="540000"/>
              <a:ext cx="710215" cy="295342"/>
            </a:xfrm>
            <a:custGeom>
              <a:avLst/>
              <a:gdLst/>
              <a:ahLst/>
              <a:cxnLst/>
              <a:rect l="l" t="t" r="r" b="b"/>
              <a:pathLst>
                <a:path w="25490" h="10600" extrusionOk="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783206" y="1371779"/>
              <a:ext cx="731140" cy="208746"/>
            </a:xfrm>
            <a:custGeom>
              <a:avLst/>
              <a:gdLst/>
              <a:ahLst/>
              <a:cxnLst/>
              <a:rect l="l" t="t" r="r" b="b"/>
              <a:pathLst>
                <a:path w="26241" h="7492" extrusionOk="0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751778" y="795583"/>
              <a:ext cx="199050" cy="118889"/>
            </a:xfrm>
            <a:custGeom>
              <a:avLst/>
              <a:gdLst/>
              <a:ahLst/>
              <a:cxnLst/>
              <a:rect l="l" t="t" r="r" b="b"/>
              <a:pathLst>
                <a:path w="7144" h="4267" extrusionOk="0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1035278" y="771315"/>
              <a:ext cx="567058" cy="640977"/>
            </a:xfrm>
            <a:custGeom>
              <a:avLst/>
              <a:gdLst/>
              <a:ahLst/>
              <a:cxnLst/>
              <a:rect l="l" t="t" r="r" b="b"/>
              <a:pathLst>
                <a:path w="20352" h="23005" extrusionOk="0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816725" y="540000"/>
              <a:ext cx="483944" cy="230423"/>
            </a:xfrm>
            <a:custGeom>
              <a:avLst/>
              <a:gdLst/>
              <a:ahLst/>
              <a:cxnLst/>
              <a:rect l="l" t="t" r="r" b="b"/>
              <a:pathLst>
                <a:path w="17369" h="8270" extrusionOk="0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591150" y="889730"/>
              <a:ext cx="335910" cy="604198"/>
            </a:xfrm>
            <a:custGeom>
              <a:avLst/>
              <a:gdLst/>
              <a:ahLst/>
              <a:cxnLst/>
              <a:rect l="l" t="t" r="r" b="b"/>
              <a:pathLst>
                <a:path w="12056" h="21685" extrusionOk="0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876072" y="1448318"/>
              <a:ext cx="528635" cy="132208"/>
            </a:xfrm>
            <a:custGeom>
              <a:avLst/>
              <a:gdLst/>
              <a:ahLst/>
              <a:cxnLst/>
              <a:rect l="l" t="t" r="r" b="b"/>
              <a:pathLst>
                <a:path w="18973" h="4745" extrusionOk="0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1501752" y="1180085"/>
              <a:ext cx="111756" cy="193728"/>
            </a:xfrm>
            <a:custGeom>
              <a:avLst/>
              <a:gdLst/>
              <a:ahLst/>
              <a:cxnLst/>
              <a:rect l="l" t="t" r="r" b="b"/>
              <a:pathLst>
                <a:path w="4011" h="6953" extrusionOk="0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818815" y="562346"/>
              <a:ext cx="812861" cy="1018179"/>
            </a:xfrm>
            <a:custGeom>
              <a:avLst/>
              <a:gdLst/>
              <a:ahLst/>
              <a:cxnLst/>
              <a:rect l="l" t="t" r="r" b="b"/>
              <a:pathLst>
                <a:path w="29174" h="36543" extrusionOk="0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300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8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8"/>
          <p:cNvSpPr/>
          <p:nvPr/>
        </p:nvSpPr>
        <p:spPr>
          <a:xfrm rot="-5400000">
            <a:off x="5143212" y="-1885062"/>
            <a:ext cx="5253633" cy="5805836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37FEF"/>
              </a:solidFill>
            </a:endParaRPr>
          </a:p>
        </p:txBody>
      </p:sp>
      <p:sp>
        <p:nvSpPr>
          <p:cNvPr id="314" name="Google Shape;314;p8"/>
          <p:cNvSpPr/>
          <p:nvPr/>
        </p:nvSpPr>
        <p:spPr>
          <a:xfrm flipH="1">
            <a:off x="-457808" y="-95587"/>
            <a:ext cx="4423146" cy="5969089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5" name="Google Shape;315;p8"/>
          <p:cNvGrpSpPr/>
          <p:nvPr/>
        </p:nvGrpSpPr>
        <p:grpSpPr>
          <a:xfrm>
            <a:off x="-163700" y="-187875"/>
            <a:ext cx="1143525" cy="1143525"/>
            <a:chOff x="1565300" y="733100"/>
            <a:chExt cx="1143525" cy="1143525"/>
          </a:xfrm>
        </p:grpSpPr>
        <p:sp>
          <p:nvSpPr>
            <p:cNvPr id="316" name="Google Shape;316;p8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8"/>
          <p:cNvGrpSpPr/>
          <p:nvPr/>
        </p:nvGrpSpPr>
        <p:grpSpPr>
          <a:xfrm>
            <a:off x="7449323" y="2055628"/>
            <a:ext cx="539058" cy="516124"/>
            <a:chOff x="3483800" y="1530650"/>
            <a:chExt cx="1459674" cy="1397574"/>
          </a:xfrm>
        </p:grpSpPr>
        <p:sp>
          <p:nvSpPr>
            <p:cNvPr id="324" name="Google Shape;324;p8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8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59"/>
          </a:xfrm>
        </p:grpSpPr>
        <p:sp>
          <p:nvSpPr>
            <p:cNvPr id="334" name="Google Shape;334;p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8"/>
          <p:cNvGrpSpPr/>
          <p:nvPr/>
        </p:nvGrpSpPr>
        <p:grpSpPr>
          <a:xfrm rot="-3462168">
            <a:off x="3282873" y="282904"/>
            <a:ext cx="184279" cy="165931"/>
            <a:chOff x="3931664" y="3196564"/>
            <a:chExt cx="819834" cy="761359"/>
          </a:xfrm>
        </p:grpSpPr>
        <p:sp>
          <p:nvSpPr>
            <p:cNvPr id="338" name="Google Shape;338;p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341;p8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59"/>
          </a:xfrm>
        </p:grpSpPr>
        <p:sp>
          <p:nvSpPr>
            <p:cNvPr id="342" name="Google Shape;342;p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8"/>
          <p:cNvGrpSpPr/>
          <p:nvPr/>
        </p:nvGrpSpPr>
        <p:grpSpPr>
          <a:xfrm rot="3093407">
            <a:off x="323639" y="1552011"/>
            <a:ext cx="404044" cy="329363"/>
            <a:chOff x="3483800" y="1530650"/>
            <a:chExt cx="1459674" cy="1397574"/>
          </a:xfrm>
        </p:grpSpPr>
        <p:sp>
          <p:nvSpPr>
            <p:cNvPr id="346" name="Google Shape;346;p8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8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8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8"/>
          <p:cNvGrpSpPr/>
          <p:nvPr/>
        </p:nvGrpSpPr>
        <p:grpSpPr>
          <a:xfrm rot="3093417">
            <a:off x="3136301" y="4652973"/>
            <a:ext cx="235009" cy="225010"/>
            <a:chOff x="3483800" y="1530650"/>
            <a:chExt cx="1459674" cy="1397574"/>
          </a:xfrm>
        </p:grpSpPr>
        <p:sp>
          <p:nvSpPr>
            <p:cNvPr id="356" name="Google Shape;356;p8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8"/>
          <p:cNvGrpSpPr/>
          <p:nvPr/>
        </p:nvGrpSpPr>
        <p:grpSpPr>
          <a:xfrm>
            <a:off x="1646560" y="3582869"/>
            <a:ext cx="374992" cy="348246"/>
            <a:chOff x="3931664" y="3196564"/>
            <a:chExt cx="819834" cy="761359"/>
          </a:xfrm>
        </p:grpSpPr>
        <p:sp>
          <p:nvSpPr>
            <p:cNvPr id="366" name="Google Shape;366;p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8"/>
          <p:cNvSpPr txBox="1">
            <a:spLocks noGrp="1"/>
          </p:cNvSpPr>
          <p:nvPr>
            <p:ph type="title"/>
          </p:nvPr>
        </p:nvSpPr>
        <p:spPr>
          <a:xfrm>
            <a:off x="1952550" y="1739550"/>
            <a:ext cx="5238900" cy="166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70" name="Google Shape;370;p8"/>
          <p:cNvGrpSpPr/>
          <p:nvPr/>
        </p:nvGrpSpPr>
        <p:grpSpPr>
          <a:xfrm rot="-899098">
            <a:off x="7338657" y="3773043"/>
            <a:ext cx="1912361" cy="1912091"/>
            <a:chOff x="4134250" y="882850"/>
            <a:chExt cx="843375" cy="844025"/>
          </a:xfrm>
        </p:grpSpPr>
        <p:sp>
          <p:nvSpPr>
            <p:cNvPr id="371" name="Google Shape;371;p8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8"/>
          <p:cNvGrpSpPr/>
          <p:nvPr/>
        </p:nvGrpSpPr>
        <p:grpSpPr>
          <a:xfrm>
            <a:off x="657488" y="430950"/>
            <a:ext cx="652900" cy="652900"/>
            <a:chOff x="2751400" y="2498775"/>
            <a:chExt cx="652900" cy="652900"/>
          </a:xfrm>
        </p:grpSpPr>
        <p:sp>
          <p:nvSpPr>
            <p:cNvPr id="377" name="Google Shape;377;p8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9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8" name="Google Shape;38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9"/>
          <p:cNvSpPr txBox="1">
            <a:spLocks noGrp="1"/>
          </p:cNvSpPr>
          <p:nvPr>
            <p:ph type="title"/>
          </p:nvPr>
        </p:nvSpPr>
        <p:spPr>
          <a:xfrm>
            <a:off x="1334875" y="2150850"/>
            <a:ext cx="40452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0" name="Google Shape;390;p9"/>
          <p:cNvSpPr txBox="1">
            <a:spLocks noGrp="1"/>
          </p:cNvSpPr>
          <p:nvPr>
            <p:ph type="title" idx="2" hasCustomPrompt="1"/>
          </p:nvPr>
        </p:nvSpPr>
        <p:spPr>
          <a:xfrm>
            <a:off x="1334875" y="1049700"/>
            <a:ext cx="1153500" cy="93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1" name="Google Shape;391;p9"/>
          <p:cNvSpPr txBox="1">
            <a:spLocks noGrp="1"/>
          </p:cNvSpPr>
          <p:nvPr>
            <p:ph type="subTitle" idx="1"/>
          </p:nvPr>
        </p:nvSpPr>
        <p:spPr>
          <a:xfrm>
            <a:off x="1334875" y="3175900"/>
            <a:ext cx="40452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92" name="Google Shape;392;p9"/>
          <p:cNvGrpSpPr/>
          <p:nvPr/>
        </p:nvGrpSpPr>
        <p:grpSpPr>
          <a:xfrm>
            <a:off x="7784681" y="-567513"/>
            <a:ext cx="1408670" cy="1408647"/>
            <a:chOff x="3174950" y="3673600"/>
            <a:chExt cx="1481875" cy="1481850"/>
          </a:xfrm>
        </p:grpSpPr>
        <p:sp>
          <p:nvSpPr>
            <p:cNvPr id="393" name="Google Shape;393;p9"/>
            <p:cNvSpPr/>
            <p:nvPr/>
          </p:nvSpPr>
          <p:spPr>
            <a:xfrm>
              <a:off x="3174950" y="3673600"/>
              <a:ext cx="1481875" cy="1481850"/>
            </a:xfrm>
            <a:custGeom>
              <a:avLst/>
              <a:gdLst/>
              <a:ahLst/>
              <a:cxnLst/>
              <a:rect l="l" t="t" r="r" b="b"/>
              <a:pathLst>
                <a:path w="59275" h="59274" extrusionOk="0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3267075" y="3800150"/>
              <a:ext cx="1235600" cy="1232625"/>
            </a:xfrm>
            <a:custGeom>
              <a:avLst/>
              <a:gdLst/>
              <a:ahLst/>
              <a:cxnLst/>
              <a:rect l="l" t="t" r="r" b="b"/>
              <a:pathLst>
                <a:path w="49424" h="49305" extrusionOk="0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3423700" y="3886675"/>
              <a:ext cx="915450" cy="938050"/>
            </a:xfrm>
            <a:custGeom>
              <a:avLst/>
              <a:gdLst/>
              <a:ahLst/>
              <a:cxnLst/>
              <a:rect l="l" t="t" r="r" b="b"/>
              <a:pathLst>
                <a:path w="36618" h="37522" extrusionOk="0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3814675" y="4088925"/>
              <a:ext cx="406050" cy="481825"/>
            </a:xfrm>
            <a:custGeom>
              <a:avLst/>
              <a:gdLst/>
              <a:ahLst/>
              <a:cxnLst/>
              <a:rect l="l" t="t" r="r" b="b"/>
              <a:pathLst>
                <a:path w="16242" h="19273" extrusionOk="0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3345375" y="3798900"/>
              <a:ext cx="1311450" cy="1356550"/>
            </a:xfrm>
            <a:custGeom>
              <a:avLst/>
              <a:gdLst/>
              <a:ahLst/>
              <a:cxnLst/>
              <a:rect l="l" t="t" r="r" b="b"/>
              <a:pathLst>
                <a:path w="52458" h="54262" extrusionOk="0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9"/>
          <p:cNvSpPr/>
          <p:nvPr/>
        </p:nvSpPr>
        <p:spPr>
          <a:xfrm rot="-9888660">
            <a:off x="-1518922" y="-1670745"/>
            <a:ext cx="3765401" cy="416117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9"/>
          <p:cNvGrpSpPr/>
          <p:nvPr/>
        </p:nvGrpSpPr>
        <p:grpSpPr>
          <a:xfrm rot="3204881">
            <a:off x="466980" y="4420212"/>
            <a:ext cx="229230" cy="183924"/>
            <a:chOff x="3483800" y="1530650"/>
            <a:chExt cx="1459674" cy="1397574"/>
          </a:xfrm>
        </p:grpSpPr>
        <p:sp>
          <p:nvSpPr>
            <p:cNvPr id="400" name="Google Shape;400;p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" name="Google Shape;409;p9"/>
          <p:cNvGrpSpPr/>
          <p:nvPr/>
        </p:nvGrpSpPr>
        <p:grpSpPr>
          <a:xfrm rot="-2016257">
            <a:off x="288240" y="3163002"/>
            <a:ext cx="258192" cy="239776"/>
            <a:chOff x="3931664" y="3196564"/>
            <a:chExt cx="819834" cy="761359"/>
          </a:xfrm>
        </p:grpSpPr>
        <p:sp>
          <p:nvSpPr>
            <p:cNvPr id="410" name="Google Shape;410;p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" name="Google Shape;413;p9"/>
          <p:cNvGrpSpPr/>
          <p:nvPr/>
        </p:nvGrpSpPr>
        <p:grpSpPr>
          <a:xfrm>
            <a:off x="431988" y="1892466"/>
            <a:ext cx="288008" cy="267466"/>
            <a:chOff x="3931664" y="3196564"/>
            <a:chExt cx="819834" cy="761359"/>
          </a:xfrm>
        </p:grpSpPr>
        <p:sp>
          <p:nvSpPr>
            <p:cNvPr id="414" name="Google Shape;414;p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9"/>
          <p:cNvGrpSpPr/>
          <p:nvPr/>
        </p:nvGrpSpPr>
        <p:grpSpPr>
          <a:xfrm rot="-2016257">
            <a:off x="5475190" y="169002"/>
            <a:ext cx="258192" cy="239776"/>
            <a:chOff x="3931664" y="3196564"/>
            <a:chExt cx="819834" cy="761359"/>
          </a:xfrm>
        </p:grpSpPr>
        <p:sp>
          <p:nvSpPr>
            <p:cNvPr id="418" name="Google Shape;418;p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" name="Google Shape;421;p9"/>
          <p:cNvGrpSpPr/>
          <p:nvPr/>
        </p:nvGrpSpPr>
        <p:grpSpPr>
          <a:xfrm rot="3204881">
            <a:off x="6748605" y="935912"/>
            <a:ext cx="229230" cy="183924"/>
            <a:chOff x="3483800" y="1530650"/>
            <a:chExt cx="1459674" cy="1397574"/>
          </a:xfrm>
        </p:grpSpPr>
        <p:sp>
          <p:nvSpPr>
            <p:cNvPr id="422" name="Google Shape;422;p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9"/>
          <p:cNvGrpSpPr/>
          <p:nvPr/>
        </p:nvGrpSpPr>
        <p:grpSpPr>
          <a:xfrm rot="5983681">
            <a:off x="5765480" y="1066980"/>
            <a:ext cx="305186" cy="290029"/>
            <a:chOff x="3931664" y="3196564"/>
            <a:chExt cx="819834" cy="761359"/>
          </a:xfrm>
        </p:grpSpPr>
        <p:sp>
          <p:nvSpPr>
            <p:cNvPr id="432" name="Google Shape;432;p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9"/>
          <p:cNvSpPr/>
          <p:nvPr/>
        </p:nvSpPr>
        <p:spPr>
          <a:xfrm>
            <a:off x="4310250" y="876302"/>
            <a:ext cx="6000697" cy="663109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6" name="Google Shape;436;p9"/>
          <p:cNvGrpSpPr/>
          <p:nvPr/>
        </p:nvGrpSpPr>
        <p:grpSpPr>
          <a:xfrm rot="1855">
            <a:off x="7475888" y="418266"/>
            <a:ext cx="781556" cy="781145"/>
            <a:chOff x="4134250" y="882850"/>
            <a:chExt cx="843375" cy="844025"/>
          </a:xfrm>
        </p:grpSpPr>
        <p:sp>
          <p:nvSpPr>
            <p:cNvPr id="437" name="Google Shape;437;p9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10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4" name="Google Shape;44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10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10"/>
          <p:cNvSpPr/>
          <p:nvPr/>
        </p:nvSpPr>
        <p:spPr>
          <a:xfrm rot="7284063">
            <a:off x="-1608916" y="2665095"/>
            <a:ext cx="2949182" cy="325916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7" name="Google Shape;447;p10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4"/>
          </a:xfrm>
        </p:grpSpPr>
        <p:sp>
          <p:nvSpPr>
            <p:cNvPr id="448" name="Google Shape;448;p1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10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59"/>
          </a:xfrm>
        </p:grpSpPr>
        <p:sp>
          <p:nvSpPr>
            <p:cNvPr id="458" name="Google Shape;458;p10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0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0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461;p10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4"/>
          </a:xfrm>
        </p:grpSpPr>
        <p:sp>
          <p:nvSpPr>
            <p:cNvPr id="462" name="Google Shape;462;p1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10"/>
          <p:cNvGrpSpPr/>
          <p:nvPr/>
        </p:nvGrpSpPr>
        <p:grpSpPr>
          <a:xfrm>
            <a:off x="167635" y="707019"/>
            <a:ext cx="374992" cy="348246"/>
            <a:chOff x="3931664" y="3196564"/>
            <a:chExt cx="819834" cy="761359"/>
          </a:xfrm>
        </p:grpSpPr>
        <p:sp>
          <p:nvSpPr>
            <p:cNvPr id="472" name="Google Shape;472;p10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0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" name="Google Shape;475;p10"/>
          <p:cNvGrpSpPr/>
          <p:nvPr/>
        </p:nvGrpSpPr>
        <p:grpSpPr>
          <a:xfrm rot="3205120">
            <a:off x="435170" y="1966795"/>
            <a:ext cx="208678" cy="167461"/>
            <a:chOff x="3483800" y="1530650"/>
            <a:chExt cx="1459674" cy="1397574"/>
          </a:xfrm>
        </p:grpSpPr>
        <p:sp>
          <p:nvSpPr>
            <p:cNvPr id="476" name="Google Shape;476;p1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uprum"/>
              <a:buNone/>
              <a:defRPr sz="36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Karla"/>
              <a:buChar char="■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00FF00"/>
          </p15:clr>
        </p15:guide>
        <p15:guide id="2" pos="2880">
          <p15:clr>
            <a:srgbClr val="00FF00"/>
          </p15:clr>
        </p15:guide>
        <p15:guide id="3" pos="454">
          <p15:clr>
            <a:srgbClr val="00FF00"/>
          </p15:clr>
        </p15:guide>
        <p15:guide id="4" pos="5306">
          <p15:clr>
            <a:srgbClr val="00FF00"/>
          </p15:clr>
        </p15:guide>
        <p15:guide id="5" orient="horz" pos="340">
          <p15:clr>
            <a:srgbClr val="00FF00"/>
          </p15:clr>
        </p15:guide>
        <p15:guide id="6" orient="horz" pos="2900">
          <p15:clr>
            <a:srgbClr val="00FF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nasa.gov/neo/rest/v1/feed?start_date=2015-09-07&amp;end_date=2015-09-08&amp;api_key=DEMO_KE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3"/>
          <p:cNvSpPr txBox="1">
            <a:spLocks noGrp="1"/>
          </p:cNvSpPr>
          <p:nvPr>
            <p:ph type="ctrTitle"/>
          </p:nvPr>
        </p:nvSpPr>
        <p:spPr>
          <a:xfrm>
            <a:off x="1755300" y="1795813"/>
            <a:ext cx="5633400" cy="98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NASA API</a:t>
            </a:r>
            <a:endParaRPr/>
          </a:p>
        </p:txBody>
      </p:sp>
      <p:sp>
        <p:nvSpPr>
          <p:cNvPr id="1437" name="Google Shape;1437;p33"/>
          <p:cNvSpPr txBox="1">
            <a:spLocks noGrp="1"/>
          </p:cNvSpPr>
          <p:nvPr>
            <p:ph type="subTitle" idx="1"/>
          </p:nvPr>
        </p:nvSpPr>
        <p:spPr>
          <a:xfrm>
            <a:off x="1258800" y="2841350"/>
            <a:ext cx="6626400" cy="51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Dhun Sheth (32376881), Tim Pulfer, Jacob Rosen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34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APIs in Our Package</a:t>
            </a:r>
            <a:endParaRPr/>
          </a:p>
        </p:txBody>
      </p:sp>
      <p:sp>
        <p:nvSpPr>
          <p:cNvPr id="1443" name="Google Shape;1443;p34"/>
          <p:cNvSpPr txBox="1">
            <a:spLocks noGrp="1"/>
          </p:cNvSpPr>
          <p:nvPr>
            <p:ph type="subTitle" idx="1"/>
          </p:nvPr>
        </p:nvSpPr>
        <p:spPr>
          <a:xfrm>
            <a:off x="1867611" y="2207550"/>
            <a:ext cx="2295600" cy="68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Retrieve images from NASA's rovers on Mars.</a:t>
            </a:r>
            <a:endParaRPr/>
          </a:p>
        </p:txBody>
      </p:sp>
      <p:sp>
        <p:nvSpPr>
          <p:cNvPr id="1444" name="Google Shape;1444;p34"/>
          <p:cNvSpPr txBox="1">
            <a:spLocks noGrp="1"/>
          </p:cNvSpPr>
          <p:nvPr>
            <p:ph type="title" idx="2"/>
          </p:nvPr>
        </p:nvSpPr>
        <p:spPr>
          <a:xfrm>
            <a:off x="1867599" y="1865550"/>
            <a:ext cx="25164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Rover Photos</a:t>
            </a:r>
            <a:endParaRPr/>
          </a:p>
        </p:txBody>
      </p:sp>
      <p:sp>
        <p:nvSpPr>
          <p:cNvPr id="1445" name="Google Shape;1445;p34"/>
          <p:cNvSpPr txBox="1">
            <a:spLocks noGrp="1"/>
          </p:cNvSpPr>
          <p:nvPr>
            <p:ph type="subTitle" idx="3"/>
          </p:nvPr>
        </p:nvSpPr>
        <p:spPr>
          <a:xfrm>
            <a:off x="5544475" y="2207550"/>
            <a:ext cx="2295600" cy="87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near Earth objects based by date.</a:t>
            </a:r>
            <a:endParaRPr/>
          </a:p>
        </p:txBody>
      </p:sp>
      <p:sp>
        <p:nvSpPr>
          <p:cNvPr id="1446" name="Google Shape;1446;p34"/>
          <p:cNvSpPr txBox="1">
            <a:spLocks noGrp="1"/>
          </p:cNvSpPr>
          <p:nvPr>
            <p:ph type="title" idx="4"/>
          </p:nvPr>
        </p:nvSpPr>
        <p:spPr>
          <a:xfrm>
            <a:off x="5544475" y="1865550"/>
            <a:ext cx="26544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Near Earth Objects</a:t>
            </a:r>
            <a:endParaRPr/>
          </a:p>
        </p:txBody>
      </p:sp>
      <p:sp>
        <p:nvSpPr>
          <p:cNvPr id="1447" name="Google Shape;1447;p34"/>
          <p:cNvSpPr txBox="1">
            <a:spLocks noGrp="1"/>
          </p:cNvSpPr>
          <p:nvPr>
            <p:ph type="subTitle" idx="5"/>
          </p:nvPr>
        </p:nvSpPr>
        <p:spPr>
          <a:xfrm>
            <a:off x="3099800" y="3779325"/>
            <a:ext cx="2295600" cy="477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Retrieve images from DSCOVR's Earth Imaging Camera.</a:t>
            </a:r>
            <a:endParaRPr/>
          </a:p>
        </p:txBody>
      </p:sp>
      <p:sp>
        <p:nvSpPr>
          <p:cNvPr id="1448" name="Google Shape;1448;p34"/>
          <p:cNvSpPr txBox="1">
            <a:spLocks noGrp="1"/>
          </p:cNvSpPr>
          <p:nvPr>
            <p:ph type="title" idx="6"/>
          </p:nvPr>
        </p:nvSpPr>
        <p:spPr>
          <a:xfrm>
            <a:off x="3099812" y="3086250"/>
            <a:ext cx="2295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Earth Polychromatic Imaging Camera</a:t>
            </a:r>
            <a:endParaRPr sz="2200"/>
          </a:p>
        </p:txBody>
      </p:sp>
      <p:sp>
        <p:nvSpPr>
          <p:cNvPr id="1449" name="Google Shape;1449;p34"/>
          <p:cNvSpPr txBox="1">
            <a:spLocks noGrp="1"/>
          </p:cNvSpPr>
          <p:nvPr>
            <p:ph type="title" idx="9"/>
          </p:nvPr>
        </p:nvSpPr>
        <p:spPr>
          <a:xfrm>
            <a:off x="1303913" y="1865550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50" name="Google Shape;1450;p34"/>
          <p:cNvSpPr txBox="1">
            <a:spLocks noGrp="1"/>
          </p:cNvSpPr>
          <p:nvPr>
            <p:ph type="title" idx="13"/>
          </p:nvPr>
        </p:nvSpPr>
        <p:spPr>
          <a:xfrm>
            <a:off x="2579663" y="3086250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51" name="Google Shape;1451;p34"/>
          <p:cNvSpPr txBox="1">
            <a:spLocks noGrp="1"/>
          </p:cNvSpPr>
          <p:nvPr>
            <p:ph type="title" idx="14"/>
          </p:nvPr>
        </p:nvSpPr>
        <p:spPr>
          <a:xfrm>
            <a:off x="4980788" y="1865550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35"/>
          <p:cNvSpPr txBox="1">
            <a:spLocks noGrp="1"/>
          </p:cNvSpPr>
          <p:nvPr>
            <p:ph type="subTitle" idx="1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wrapper function will allow the user to request a photo from one of the three NASA rovers on Mars. The parameters for the function will be…</a:t>
            </a:r>
            <a:endParaRPr dirty="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Rover name (Curiosity, Opportunity, Spirit)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Camera angle.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Data of the photo.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The function will return a link to the .JPEG image that was requested.</a:t>
            </a:r>
            <a:endParaRPr dirty="0"/>
          </a:p>
        </p:txBody>
      </p:sp>
      <p:sp>
        <p:nvSpPr>
          <p:cNvPr id="1457" name="Google Shape;1457;p35"/>
          <p:cNvSpPr txBox="1">
            <a:spLocks noGrp="1"/>
          </p:cNvSpPr>
          <p:nvPr>
            <p:ph type="title"/>
          </p:nvPr>
        </p:nvSpPr>
        <p:spPr>
          <a:xfrm>
            <a:off x="4177125" y="473475"/>
            <a:ext cx="3852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Mars Rover Photos</a:t>
            </a:r>
            <a:endParaRPr sz="3900"/>
          </a:p>
        </p:txBody>
      </p:sp>
      <p:pic>
        <p:nvPicPr>
          <p:cNvPr id="1458" name="Google Shape;145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9100" y="2164550"/>
            <a:ext cx="2150100" cy="215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C52904-6787-94DA-3E74-7D73D59AFA10}"/>
              </a:ext>
            </a:extLst>
          </p:cNvPr>
          <p:cNvSpPr txBox="1"/>
          <p:nvPr/>
        </p:nvSpPr>
        <p:spPr>
          <a:xfrm>
            <a:off x="618435" y="4553896"/>
            <a:ext cx="8158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Karla" pitchFamily="2" charset="0"/>
              </a:rPr>
              <a:t>Example : </a:t>
            </a:r>
            <a:r>
              <a:rPr lang="en-US" sz="1600" dirty="0" err="1">
                <a:solidFill>
                  <a:schemeClr val="tx1"/>
                </a:solidFill>
                <a:latin typeface="Karla" pitchFamily="2" charset="0"/>
              </a:rPr>
              <a:t>get_mars_rover_image_url</a:t>
            </a:r>
            <a:r>
              <a:rPr lang="en-US" sz="1600" dirty="0">
                <a:solidFill>
                  <a:schemeClr val="tx1"/>
                </a:solidFill>
                <a:latin typeface="Karla" pitchFamily="2" charset="0"/>
              </a:rPr>
              <a:t>("curiosity", "</a:t>
            </a:r>
            <a:r>
              <a:rPr lang="en-US" sz="1600" dirty="0" err="1">
                <a:solidFill>
                  <a:schemeClr val="tx1"/>
                </a:solidFill>
                <a:latin typeface="Karla" pitchFamily="2" charset="0"/>
              </a:rPr>
              <a:t>fhaz</a:t>
            </a:r>
            <a:r>
              <a:rPr lang="en-US" sz="1600" dirty="0">
                <a:solidFill>
                  <a:schemeClr val="tx1"/>
                </a:solidFill>
                <a:latin typeface="Karla" pitchFamily="2" charset="0"/>
              </a:rPr>
              <a:t>", "2023-01-01")</a:t>
            </a:r>
            <a:endParaRPr lang="en-CA" sz="1600" dirty="0">
              <a:solidFill>
                <a:schemeClr val="tx1"/>
              </a:solidFill>
              <a:latin typeface="Karla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36"/>
          <p:cNvSpPr txBox="1">
            <a:spLocks noGrp="1"/>
          </p:cNvSpPr>
          <p:nvPr>
            <p:ph type="subTitle" idx="1"/>
          </p:nvPr>
        </p:nvSpPr>
        <p:spPr>
          <a:xfrm>
            <a:off x="937080" y="1415155"/>
            <a:ext cx="5969100" cy="365022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function will let the user search for NEO’s based on start/end date and give asteroid specific information.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Function Parameters: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start/end date (Max difference between start/end date must be 7 days)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query results: </a:t>
            </a:r>
            <a:r>
              <a:rPr lang="en" sz="1100" u="sng" dirty="0">
                <a:solidFill>
                  <a:schemeClr val="hlink"/>
                </a:solidFill>
                <a:hlinkClick r:id="rId3"/>
              </a:rPr>
              <a:t>https://api.nasa.gov/neo/rest/v1/feed?start_date=2015-09-07&amp;end_date=2015-09-08&amp;api_key=DEMO_KEY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Functions: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</a:t>
            </a:r>
            <a:r>
              <a:rPr lang="en-CA" dirty="0" err="1"/>
              <a:t>get_response</a:t>
            </a:r>
            <a:r>
              <a:rPr lang="en-CA" dirty="0"/>
              <a:t>()</a:t>
            </a:r>
          </a:p>
          <a:p>
            <a:pPr marL="0" indent="0">
              <a:buNone/>
            </a:pPr>
            <a:r>
              <a:rPr lang="en-CA" dirty="0"/>
              <a:t>- </a:t>
            </a:r>
            <a:r>
              <a:rPr lang="en-CA" dirty="0" err="1"/>
              <a:t>check_date</a:t>
            </a:r>
            <a:r>
              <a:rPr lang="en-CA" dirty="0"/>
              <a:t>()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</a:t>
            </a:r>
            <a:r>
              <a:rPr lang="en-CA" dirty="0" err="1"/>
              <a:t>get_plot</a:t>
            </a:r>
            <a:r>
              <a:rPr lang="en-CA" dirty="0"/>
              <a:t>()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</a:t>
            </a:r>
            <a:r>
              <a:rPr lang="en-CA" dirty="0" err="1"/>
              <a:t>get_neo</a:t>
            </a:r>
            <a:r>
              <a:rPr lang="en-CA" dirty="0"/>
              <a:t>()</a:t>
            </a:r>
            <a:endParaRPr dirty="0"/>
          </a:p>
        </p:txBody>
      </p:sp>
      <p:sp>
        <p:nvSpPr>
          <p:cNvPr id="1464" name="Google Shape;1464;p36"/>
          <p:cNvSpPr txBox="1">
            <a:spLocks noGrp="1"/>
          </p:cNvSpPr>
          <p:nvPr>
            <p:ph type="title"/>
          </p:nvPr>
        </p:nvSpPr>
        <p:spPr>
          <a:xfrm>
            <a:off x="3635125" y="301350"/>
            <a:ext cx="49887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Near Earth Objects (NEO)</a:t>
            </a:r>
            <a:endParaRPr sz="3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9" name="Google Shape;146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789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38"/>
          <p:cNvSpPr txBox="1">
            <a:spLocks noGrp="1"/>
          </p:cNvSpPr>
          <p:nvPr>
            <p:ph type="subTitle" idx="1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wrapper function will allow the user to request images and metadata from the daily imagery collected by DSCOVR's Earth Polychromatic Imaging Camera (EPIC) instrument. The parameters: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Date (optional)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Natural/enhanced colouring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https://epic.gsfc.nasa.gov/about/api</a:t>
            </a:r>
            <a:endParaRPr/>
          </a:p>
        </p:txBody>
      </p:sp>
      <p:sp>
        <p:nvSpPr>
          <p:cNvPr id="1475" name="Google Shape;1475;p38"/>
          <p:cNvSpPr txBox="1">
            <a:spLocks noGrp="1"/>
          </p:cNvSpPr>
          <p:nvPr>
            <p:ph type="title"/>
          </p:nvPr>
        </p:nvSpPr>
        <p:spPr>
          <a:xfrm>
            <a:off x="4086000" y="301350"/>
            <a:ext cx="3852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EPIC</a:t>
            </a:r>
            <a:endParaRPr sz="3900"/>
          </a:p>
        </p:txBody>
      </p:sp>
      <p:pic>
        <p:nvPicPr>
          <p:cNvPr id="1476" name="Google Shape;147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6950" y="2164550"/>
            <a:ext cx="2150098" cy="2150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 Outer Space by Slidesgo">
  <a:themeElements>
    <a:clrScheme name="Simple Light">
      <a:dk1>
        <a:srgbClr val="FFFFFF"/>
      </a:dk1>
      <a:lt1>
        <a:srgbClr val="CB5568"/>
      </a:lt1>
      <a:dk2>
        <a:srgbClr val="EE9480"/>
      </a:dk2>
      <a:lt2>
        <a:srgbClr val="FF1329"/>
      </a:lt2>
      <a:accent1>
        <a:srgbClr val="00C0C0"/>
      </a:accent1>
      <a:accent2>
        <a:srgbClr val="31B4ED"/>
      </a:accent2>
      <a:accent3>
        <a:srgbClr val="5D4682"/>
      </a:accent3>
      <a:accent4>
        <a:srgbClr val="7B5FA7"/>
      </a:accent4>
      <a:accent5>
        <a:srgbClr val="AC476D"/>
      </a:accent5>
      <a:accent6>
        <a:srgbClr val="FFE59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299</Words>
  <Application>Microsoft Office PowerPoint</Application>
  <PresentationFormat>On-screen Show (16:9)</PresentationFormat>
  <Paragraphs>39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Cuprum</vt:lpstr>
      <vt:lpstr>Karla</vt:lpstr>
      <vt:lpstr> Outer Space by Slidesgo</vt:lpstr>
      <vt:lpstr>NASA API</vt:lpstr>
      <vt:lpstr>The APIs in Our Package</vt:lpstr>
      <vt:lpstr>Mars Rover Photos</vt:lpstr>
      <vt:lpstr>Near Earth Objects (NEO)</vt:lpstr>
      <vt:lpstr>PowerPoint Presentation</vt:lpstr>
      <vt:lpstr>EPIC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NASA API</dc:title>
  <cp:lastModifiedBy>Tim</cp:lastModifiedBy>
  <cp:revision>6</cp:revision>
  <dcterms:modified xsi:type="dcterms:W3CDTF">2024-02-06T21:51:19Z</dcterms:modified>
</cp:coreProperties>
</file>